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13" r:id="rId2"/>
    <p:sldId id="414" r:id="rId3"/>
    <p:sldId id="415" r:id="rId4"/>
    <p:sldId id="416" r:id="rId5"/>
    <p:sldId id="417" r:id="rId6"/>
    <p:sldId id="402" r:id="rId7"/>
    <p:sldId id="41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33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ülöp Csaba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25068"/>
    <a:srgbClr val="FCFCFC"/>
    <a:srgbClr val="555464"/>
    <a:srgbClr val="4B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5" autoAdjust="0"/>
    <p:restoredTop sz="96060" autoAdjust="0"/>
  </p:normalViewPr>
  <p:slideViewPr>
    <p:cSldViewPr>
      <p:cViewPr varScale="1">
        <p:scale>
          <a:sx n="84" d="100"/>
          <a:sy n="84" d="100"/>
        </p:scale>
        <p:origin x="6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BEECD-D40C-44F2-A38D-57137BFCB5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A1ADDBC-78E8-44E0-B01E-21BDC00102C4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gazdasági társaság</a:t>
          </a:r>
          <a:r>
            <a:rPr lang="hu-HU" sz="1200" dirty="0"/>
            <a:t> </a:t>
          </a:r>
        </a:p>
      </dgm:t>
    </dgm:pt>
    <dgm:pt modelId="{7917E6A3-7E79-438C-98D4-E739617BB634}" type="parTrans" cxnId="{F9D91E19-7732-4FA9-BCFA-BDF8413551A5}">
      <dgm:prSet/>
      <dgm:spPr/>
      <dgm:t>
        <a:bodyPr/>
        <a:lstStyle/>
        <a:p>
          <a:endParaRPr lang="hu-HU"/>
        </a:p>
      </dgm:t>
    </dgm:pt>
    <dgm:pt modelId="{34E8ADFF-C283-4C7D-828A-89C636F92A73}" type="sibTrans" cxnId="{F9D91E19-7732-4FA9-BCFA-BDF8413551A5}">
      <dgm:prSet/>
      <dgm:spPr/>
      <dgm:t>
        <a:bodyPr/>
        <a:lstStyle/>
        <a:p>
          <a:endParaRPr lang="hu-HU"/>
        </a:p>
      </dgm:t>
    </dgm:pt>
    <dgm:pt modelId="{954AA215-804B-4BAA-A29D-A3270004857D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egyéni cég </a:t>
          </a:r>
        </a:p>
      </dgm:t>
    </dgm:pt>
    <dgm:pt modelId="{F66610ED-D1E1-4D5C-BEA0-86623B4357B8}" type="parTrans" cxnId="{1C31FD43-C6F8-4808-A674-7A37CCC9AF67}">
      <dgm:prSet/>
      <dgm:spPr/>
      <dgm:t>
        <a:bodyPr/>
        <a:lstStyle/>
        <a:p>
          <a:endParaRPr lang="hu-HU"/>
        </a:p>
      </dgm:t>
    </dgm:pt>
    <dgm:pt modelId="{9D892CF8-308A-4D93-83A9-FE20AAF396BA}" type="sibTrans" cxnId="{1C31FD43-C6F8-4808-A674-7A37CCC9AF67}">
      <dgm:prSet/>
      <dgm:spPr/>
      <dgm:t>
        <a:bodyPr/>
        <a:lstStyle/>
        <a:p>
          <a:endParaRPr lang="hu-HU"/>
        </a:p>
      </dgm:t>
    </dgm:pt>
    <dgm:pt modelId="{E48C668E-46EC-489B-953F-32FE8E52654C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egyesülés</a:t>
          </a:r>
        </a:p>
      </dgm:t>
    </dgm:pt>
    <dgm:pt modelId="{DF764556-CA3A-424A-B26A-1A02C2F0CBDF}" type="parTrans" cxnId="{93DB08F8-DB09-40E7-8C88-F3E3E8BB166D}">
      <dgm:prSet/>
      <dgm:spPr/>
      <dgm:t>
        <a:bodyPr/>
        <a:lstStyle/>
        <a:p>
          <a:endParaRPr lang="hu-HU"/>
        </a:p>
      </dgm:t>
    </dgm:pt>
    <dgm:pt modelId="{D06925F5-5499-47AB-92C1-AC34E028BEEB}" type="sibTrans" cxnId="{93DB08F8-DB09-40E7-8C88-F3E3E8BB166D}">
      <dgm:prSet/>
      <dgm:spPr/>
      <dgm:t>
        <a:bodyPr/>
        <a:lstStyle/>
        <a:p>
          <a:endParaRPr lang="hu-HU"/>
        </a:p>
      </dgm:t>
    </dgm:pt>
    <dgm:pt modelId="{D2E74A1A-8DB3-444D-8C60-0F9C3F442456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európai részvénytársaság</a:t>
          </a:r>
        </a:p>
      </dgm:t>
    </dgm:pt>
    <dgm:pt modelId="{2E35D8AE-A790-4D1C-8E38-5BAE03C9E3C4}" type="parTrans" cxnId="{AC6A4745-D0D6-4A22-A95E-BD73DE4E0CEB}">
      <dgm:prSet/>
      <dgm:spPr/>
      <dgm:t>
        <a:bodyPr/>
        <a:lstStyle/>
        <a:p>
          <a:endParaRPr lang="hu-HU"/>
        </a:p>
      </dgm:t>
    </dgm:pt>
    <dgm:pt modelId="{5896B40C-8738-4DC6-9508-7437F808650C}" type="sibTrans" cxnId="{AC6A4745-D0D6-4A22-A95E-BD73DE4E0CEB}">
      <dgm:prSet/>
      <dgm:spPr/>
      <dgm:t>
        <a:bodyPr/>
        <a:lstStyle/>
        <a:p>
          <a:endParaRPr lang="hu-HU"/>
        </a:p>
      </dgm:t>
    </dgm:pt>
    <dgm:pt modelId="{4020CB97-4C80-41A2-9D5D-5299BDBEF72E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európai gazdasági egyesülés</a:t>
          </a:r>
        </a:p>
      </dgm:t>
    </dgm:pt>
    <dgm:pt modelId="{CE1B8898-9BC5-455F-BEEB-E51C8762C96A}" type="parTrans" cxnId="{0664018D-07D4-4E98-A460-5F22FFAE3001}">
      <dgm:prSet/>
      <dgm:spPr/>
      <dgm:t>
        <a:bodyPr/>
        <a:lstStyle/>
        <a:p>
          <a:endParaRPr lang="hu-HU"/>
        </a:p>
      </dgm:t>
    </dgm:pt>
    <dgm:pt modelId="{64E0995C-2B84-4331-B084-93977093518C}" type="sibTrans" cxnId="{0664018D-07D4-4E98-A460-5F22FFAE3001}">
      <dgm:prSet/>
      <dgm:spPr/>
      <dgm:t>
        <a:bodyPr/>
        <a:lstStyle/>
        <a:p>
          <a:endParaRPr lang="hu-HU"/>
        </a:p>
      </dgm:t>
    </dgm:pt>
    <dgm:pt modelId="{A6CF3696-BCAA-44B6-9758-AA3B2F4429E2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európai szövetkezet, területi szövetkezet</a:t>
          </a:r>
        </a:p>
      </dgm:t>
    </dgm:pt>
    <dgm:pt modelId="{947C5E30-EFA6-43BA-9C9C-6FFFD5FFCCEA}" type="parTrans" cxnId="{DF6A89C5-9759-4FED-8060-08A5E0866F9B}">
      <dgm:prSet/>
      <dgm:spPr/>
      <dgm:t>
        <a:bodyPr/>
        <a:lstStyle/>
        <a:p>
          <a:endParaRPr lang="hu-HU"/>
        </a:p>
      </dgm:t>
    </dgm:pt>
    <dgm:pt modelId="{00867272-A68A-4041-BBC9-37F890A3CDC2}" type="sibTrans" cxnId="{DF6A89C5-9759-4FED-8060-08A5E0866F9B}">
      <dgm:prSet/>
      <dgm:spPr/>
      <dgm:t>
        <a:bodyPr/>
        <a:lstStyle/>
        <a:p>
          <a:endParaRPr lang="hu-HU"/>
        </a:p>
      </dgm:t>
    </dgm:pt>
    <dgm:pt modelId="{48F16607-C7C3-44F8-BDBC-C725AAE18F27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vízgazdálkodási társulat</a:t>
          </a:r>
        </a:p>
      </dgm:t>
    </dgm:pt>
    <dgm:pt modelId="{8940376B-C736-4574-9199-2F8609B81B40}" type="parTrans" cxnId="{47085BC7-D14F-4FEA-847B-AB14D4389E9A}">
      <dgm:prSet/>
      <dgm:spPr/>
      <dgm:t>
        <a:bodyPr/>
        <a:lstStyle/>
        <a:p>
          <a:endParaRPr lang="hu-HU"/>
        </a:p>
      </dgm:t>
    </dgm:pt>
    <dgm:pt modelId="{11B4EAE2-FD7D-4420-B992-760AA150200D}" type="sibTrans" cxnId="{47085BC7-D14F-4FEA-847B-AB14D4389E9A}">
      <dgm:prSet/>
      <dgm:spPr/>
      <dgm:t>
        <a:bodyPr/>
        <a:lstStyle/>
        <a:p>
          <a:endParaRPr lang="hu-HU"/>
        </a:p>
      </dgm:t>
    </dgm:pt>
    <dgm:pt modelId="{10B89F3E-36FF-42AC-9612-BD7434B88F8E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 err="1"/>
            <a:t>erdőbirtokossági</a:t>
          </a:r>
          <a:r>
            <a:rPr lang="hu-HU" sz="1200" b="1" dirty="0"/>
            <a:t> társulat</a:t>
          </a:r>
        </a:p>
      </dgm:t>
    </dgm:pt>
    <dgm:pt modelId="{34DA13BE-290F-4543-89D6-3258B7C38870}" type="parTrans" cxnId="{CF1B8F52-E986-4013-BAB6-C0A686F43443}">
      <dgm:prSet/>
      <dgm:spPr/>
      <dgm:t>
        <a:bodyPr/>
        <a:lstStyle/>
        <a:p>
          <a:endParaRPr lang="hu-HU"/>
        </a:p>
      </dgm:t>
    </dgm:pt>
    <dgm:pt modelId="{AFF709A9-F9A5-4C16-8B9F-12A25C65B86D}" type="sibTrans" cxnId="{CF1B8F52-E986-4013-BAB6-C0A686F43443}">
      <dgm:prSet/>
      <dgm:spPr/>
      <dgm:t>
        <a:bodyPr/>
        <a:lstStyle/>
        <a:p>
          <a:endParaRPr lang="hu-HU"/>
        </a:p>
      </dgm:t>
    </dgm:pt>
    <dgm:pt modelId="{151E3DF7-A980-41C9-90ED-32633F3F0B57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állami vállalat</a:t>
          </a:r>
        </a:p>
      </dgm:t>
    </dgm:pt>
    <dgm:pt modelId="{BE669468-FE95-4F80-AB69-7A4F5E9D123D}" type="parTrans" cxnId="{3332BACB-DB17-4F7B-AD1A-650D5A6726A2}">
      <dgm:prSet/>
      <dgm:spPr/>
      <dgm:t>
        <a:bodyPr/>
        <a:lstStyle/>
        <a:p>
          <a:endParaRPr lang="hu-HU"/>
        </a:p>
      </dgm:t>
    </dgm:pt>
    <dgm:pt modelId="{A13D30C8-8522-4E3A-9833-33E499B01265}" type="sibTrans" cxnId="{3332BACB-DB17-4F7B-AD1A-650D5A6726A2}">
      <dgm:prSet/>
      <dgm:spPr/>
      <dgm:t>
        <a:bodyPr/>
        <a:lstStyle/>
        <a:p>
          <a:endParaRPr lang="hu-HU"/>
        </a:p>
      </dgm:t>
    </dgm:pt>
    <dgm:pt modelId="{F7E9679C-D727-43CD-A52C-64C53C64F60F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egyes jogi személyek vállalata </a:t>
          </a:r>
        </a:p>
      </dgm:t>
    </dgm:pt>
    <dgm:pt modelId="{16EA0AB7-50DA-4D19-B8ED-F60214C82BA5}" type="parTrans" cxnId="{619BE652-F4F0-4983-B55B-4D539B9A9D37}">
      <dgm:prSet/>
      <dgm:spPr/>
      <dgm:t>
        <a:bodyPr/>
        <a:lstStyle/>
        <a:p>
          <a:endParaRPr lang="hu-HU"/>
        </a:p>
      </dgm:t>
    </dgm:pt>
    <dgm:pt modelId="{503EBFB6-6D09-48A0-A1EE-C274A1F8DA36}" type="sibTrans" cxnId="{619BE652-F4F0-4983-B55B-4D539B9A9D37}">
      <dgm:prSet/>
      <dgm:spPr/>
      <dgm:t>
        <a:bodyPr/>
        <a:lstStyle/>
        <a:p>
          <a:endParaRPr lang="hu-HU"/>
        </a:p>
      </dgm:t>
    </dgm:pt>
    <dgm:pt modelId="{FA19C1C2-ABB9-430D-A717-144189174C38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Külföldi székhelyű vállalat </a:t>
          </a:r>
          <a:r>
            <a:rPr lang="hu-HU" sz="1200" b="1" dirty="0" err="1"/>
            <a:t>mo.-i</a:t>
          </a:r>
          <a:r>
            <a:rPr lang="hu-HU" sz="1200" b="1" dirty="0"/>
            <a:t> fióktelepe</a:t>
          </a:r>
        </a:p>
      </dgm:t>
    </dgm:pt>
    <dgm:pt modelId="{1A6DEAC7-7069-4595-8602-B93B81972913}" type="parTrans" cxnId="{4E6D3D31-5883-44B9-BD54-43258CF3B3AF}">
      <dgm:prSet/>
      <dgm:spPr/>
      <dgm:t>
        <a:bodyPr/>
        <a:lstStyle/>
        <a:p>
          <a:endParaRPr lang="hu-HU"/>
        </a:p>
      </dgm:t>
    </dgm:pt>
    <dgm:pt modelId="{1CB1296F-6C63-4CC2-891B-CCD891C257A4}" type="sibTrans" cxnId="{4E6D3D31-5883-44B9-BD54-43258CF3B3AF}">
      <dgm:prSet/>
      <dgm:spPr/>
      <dgm:t>
        <a:bodyPr/>
        <a:lstStyle/>
        <a:p>
          <a:endParaRPr lang="hu-HU"/>
        </a:p>
      </dgm:t>
    </dgm:pt>
    <dgm:pt modelId="{FEBB275D-F398-4C86-BEE3-2331360B93F4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közös vállalat </a:t>
          </a:r>
        </a:p>
      </dgm:t>
    </dgm:pt>
    <dgm:pt modelId="{74F6E723-77D4-4945-9F40-4FE7B269E188}" type="parTrans" cxnId="{30C081E9-D633-42BA-B17A-3E8E950E9232}">
      <dgm:prSet/>
      <dgm:spPr/>
      <dgm:t>
        <a:bodyPr/>
        <a:lstStyle/>
        <a:p>
          <a:endParaRPr lang="hu-HU"/>
        </a:p>
      </dgm:t>
    </dgm:pt>
    <dgm:pt modelId="{9800A189-FFC0-4D98-AE82-12263865CBEB}" type="sibTrans" cxnId="{30C081E9-D633-42BA-B17A-3E8E950E9232}">
      <dgm:prSet/>
      <dgm:spPr/>
      <dgm:t>
        <a:bodyPr/>
        <a:lstStyle/>
        <a:p>
          <a:endParaRPr lang="hu-HU"/>
        </a:p>
      </dgm:t>
    </dgm:pt>
    <dgm:pt modelId="{CDB2AF68-08D5-4E07-9BFC-24E707B029CE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i="1" dirty="0">
              <a:solidFill>
                <a:schemeClr val="accent4">
                  <a:lumMod val="60000"/>
                  <a:lumOff val="40000"/>
                </a:schemeClr>
              </a:solidFill>
            </a:rPr>
            <a:t>végrehajtói iroda</a:t>
          </a:r>
        </a:p>
      </dgm:t>
    </dgm:pt>
    <dgm:pt modelId="{ED4BDBD2-8F02-4DF7-BC42-A54436B3D07D}" type="parTrans" cxnId="{1B395AF0-D67B-4BCA-8A0F-5416049E4BF9}">
      <dgm:prSet/>
      <dgm:spPr/>
      <dgm:t>
        <a:bodyPr/>
        <a:lstStyle/>
        <a:p>
          <a:endParaRPr lang="hu-HU"/>
        </a:p>
      </dgm:t>
    </dgm:pt>
    <dgm:pt modelId="{A312EBAC-1179-4DF5-9899-C8AA0B61CD36}" type="sibTrans" cxnId="{1B395AF0-D67B-4BCA-8A0F-5416049E4BF9}">
      <dgm:prSet/>
      <dgm:spPr/>
      <dgm:t>
        <a:bodyPr/>
        <a:lstStyle/>
        <a:p>
          <a:endParaRPr lang="hu-HU"/>
        </a:p>
      </dgm:t>
    </dgm:pt>
    <dgm:pt modelId="{8CCE0239-4EE0-4863-B4C9-C8F4F556BBD4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i="1" dirty="0">
              <a:solidFill>
                <a:schemeClr val="accent4">
                  <a:lumMod val="60000"/>
                  <a:lumOff val="40000"/>
                </a:schemeClr>
              </a:solidFill>
            </a:rPr>
            <a:t>közjegyzői iroda</a:t>
          </a:r>
        </a:p>
      </dgm:t>
    </dgm:pt>
    <dgm:pt modelId="{91B203A0-E9A7-4E07-AB3E-8688D46DCB2D}" type="parTrans" cxnId="{A1A2BFA2-1BB3-40F6-9B8E-BF3D0F078693}">
      <dgm:prSet/>
      <dgm:spPr/>
      <dgm:t>
        <a:bodyPr/>
        <a:lstStyle/>
        <a:p>
          <a:endParaRPr lang="hu-HU"/>
        </a:p>
      </dgm:t>
    </dgm:pt>
    <dgm:pt modelId="{A78A73E4-DEAA-4411-A385-43B24A0F08D2}" type="sibTrans" cxnId="{A1A2BFA2-1BB3-40F6-9B8E-BF3D0F078693}">
      <dgm:prSet/>
      <dgm:spPr/>
      <dgm:t>
        <a:bodyPr/>
        <a:lstStyle/>
        <a:p>
          <a:endParaRPr lang="hu-HU"/>
        </a:p>
      </dgm:t>
    </dgm:pt>
    <dgm:pt modelId="{4AD6CEFE-9B38-4BAB-BB7A-BCC419E12D60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szabadalmi ügyvivői iroda</a:t>
          </a:r>
        </a:p>
      </dgm:t>
    </dgm:pt>
    <dgm:pt modelId="{9D15AF7F-24B3-4F66-958E-C241A14A8CAB}" type="parTrans" cxnId="{FCBA6673-367B-4975-9321-2CA0195ED134}">
      <dgm:prSet/>
      <dgm:spPr/>
      <dgm:t>
        <a:bodyPr/>
        <a:lstStyle/>
        <a:p>
          <a:endParaRPr lang="hu-HU"/>
        </a:p>
      </dgm:t>
    </dgm:pt>
    <dgm:pt modelId="{C6877BEC-4D18-4F24-B899-DA5026851E3D}" type="sibTrans" cxnId="{FCBA6673-367B-4975-9321-2CA0195ED134}">
      <dgm:prSet/>
      <dgm:spPr/>
      <dgm:t>
        <a:bodyPr/>
        <a:lstStyle/>
        <a:p>
          <a:endParaRPr lang="hu-HU"/>
        </a:p>
      </dgm:t>
    </dgm:pt>
    <dgm:pt modelId="{0F0D19F3-392E-496D-B375-D53C237BC3F9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ügyvédi iroda</a:t>
          </a:r>
        </a:p>
      </dgm:t>
    </dgm:pt>
    <dgm:pt modelId="{FF7D3E4A-FFD0-4125-AA85-D72A4BBB358C}" type="parTrans" cxnId="{9973DEB6-D2AD-4F04-B10E-FD331AA11B68}">
      <dgm:prSet/>
      <dgm:spPr/>
      <dgm:t>
        <a:bodyPr/>
        <a:lstStyle/>
        <a:p>
          <a:endParaRPr lang="hu-HU"/>
        </a:p>
      </dgm:t>
    </dgm:pt>
    <dgm:pt modelId="{A3C6D7AB-DA3C-4026-A2EB-DC6D8B86ACD7}" type="sibTrans" cxnId="{9973DEB6-D2AD-4F04-B10E-FD331AA11B68}">
      <dgm:prSet/>
      <dgm:spPr/>
      <dgm:t>
        <a:bodyPr/>
        <a:lstStyle/>
        <a:p>
          <a:endParaRPr lang="hu-HU"/>
        </a:p>
      </dgm:t>
    </dgm:pt>
    <dgm:pt modelId="{C86BA527-D9F8-4B72-8DFB-5D302C23DDC1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egyéni vállalkozó</a:t>
          </a:r>
        </a:p>
      </dgm:t>
    </dgm:pt>
    <dgm:pt modelId="{95B1E1B4-DF6E-4454-9F81-B90439DAD3B1}" type="parTrans" cxnId="{A7360F03-E193-4AEA-A2CA-8E04DB60D0D3}">
      <dgm:prSet/>
      <dgm:spPr/>
      <dgm:t>
        <a:bodyPr/>
        <a:lstStyle/>
        <a:p>
          <a:endParaRPr lang="hu-HU"/>
        </a:p>
      </dgm:t>
    </dgm:pt>
    <dgm:pt modelId="{396EE2E1-9F51-46AB-8A54-ABB9800EEFEA}" type="sibTrans" cxnId="{A7360F03-E193-4AEA-A2CA-8E04DB60D0D3}">
      <dgm:prSet/>
      <dgm:spPr/>
      <dgm:t>
        <a:bodyPr/>
        <a:lstStyle/>
        <a:p>
          <a:endParaRPr lang="hu-HU"/>
        </a:p>
      </dgm:t>
    </dgm:pt>
    <dgm:pt modelId="{64B795C9-F5E9-457C-86AF-C9ACF56843F9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önkéntes kölcsönös biztosító pénztár</a:t>
          </a:r>
        </a:p>
      </dgm:t>
    </dgm:pt>
    <dgm:pt modelId="{A6E98CA8-8353-432E-81E6-5D84D72864CE}" type="sibTrans" cxnId="{3BB3C0E6-97C6-493E-BAA2-E3641BD90AD6}">
      <dgm:prSet/>
      <dgm:spPr/>
      <dgm:t>
        <a:bodyPr/>
        <a:lstStyle/>
        <a:p>
          <a:endParaRPr lang="hu-HU"/>
        </a:p>
      </dgm:t>
    </dgm:pt>
    <dgm:pt modelId="{59D7C5F2-2D04-4621-9652-A4DB2A6DAAF9}" type="parTrans" cxnId="{3BB3C0E6-97C6-493E-BAA2-E3641BD90AD6}">
      <dgm:prSet/>
      <dgm:spPr/>
      <dgm:t>
        <a:bodyPr/>
        <a:lstStyle/>
        <a:p>
          <a:endParaRPr lang="hu-HU"/>
        </a:p>
      </dgm:t>
    </dgm:pt>
    <dgm:pt modelId="{2DE1C80A-8BB1-4ADC-919A-F3E1285A1E4C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alapítvány</a:t>
          </a:r>
        </a:p>
      </dgm:t>
    </dgm:pt>
    <dgm:pt modelId="{78D9C332-E833-4A91-8481-C737E47AA62E}" type="sibTrans" cxnId="{81C51815-A2E6-4770-8C27-0324BE53C489}">
      <dgm:prSet/>
      <dgm:spPr/>
      <dgm:t>
        <a:bodyPr/>
        <a:lstStyle/>
        <a:p>
          <a:endParaRPr lang="hu-HU"/>
        </a:p>
      </dgm:t>
    </dgm:pt>
    <dgm:pt modelId="{12C337F1-DCAB-4624-9A15-287C594988D6}" type="parTrans" cxnId="{81C51815-A2E6-4770-8C27-0324BE53C489}">
      <dgm:prSet/>
      <dgm:spPr/>
      <dgm:t>
        <a:bodyPr/>
        <a:lstStyle/>
        <a:p>
          <a:endParaRPr lang="hu-HU"/>
        </a:p>
      </dgm:t>
    </dgm:pt>
    <dgm:pt modelId="{23B9F0BC-C2FE-4132-BD26-C026E6C8F610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i="1" dirty="0">
              <a:solidFill>
                <a:schemeClr val="accent4">
                  <a:lumMod val="60000"/>
                  <a:lumOff val="40000"/>
                </a:schemeClr>
              </a:solidFill>
            </a:rPr>
            <a:t>köztestület</a:t>
          </a:r>
        </a:p>
      </dgm:t>
    </dgm:pt>
    <dgm:pt modelId="{B5CE4337-2CFD-4F72-A0EB-24847BE7539D}" type="sibTrans" cxnId="{8F649DF6-D19A-435D-BAC8-59958A1C0B9E}">
      <dgm:prSet/>
      <dgm:spPr/>
      <dgm:t>
        <a:bodyPr/>
        <a:lstStyle/>
        <a:p>
          <a:endParaRPr lang="hu-HU"/>
        </a:p>
      </dgm:t>
    </dgm:pt>
    <dgm:pt modelId="{C8597F9E-FD75-45C7-A3D3-6D10094B89A1}" type="parTrans" cxnId="{8F649DF6-D19A-435D-BAC8-59958A1C0B9E}">
      <dgm:prSet/>
      <dgm:spPr/>
      <dgm:t>
        <a:bodyPr/>
        <a:lstStyle/>
        <a:p>
          <a:endParaRPr lang="hu-HU"/>
        </a:p>
      </dgm:t>
    </dgm:pt>
    <dgm:pt modelId="{EB05D2A7-78A2-4F72-ADE8-8947B29E3CC5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egyesület</a:t>
          </a:r>
        </a:p>
      </dgm:t>
    </dgm:pt>
    <dgm:pt modelId="{A528AF50-EBFF-4A58-A06C-5D9311A1AD14}" type="sibTrans" cxnId="{E9BC4807-94F3-4399-81D6-1B352C558C01}">
      <dgm:prSet/>
      <dgm:spPr/>
      <dgm:t>
        <a:bodyPr/>
        <a:lstStyle/>
        <a:p>
          <a:endParaRPr lang="hu-HU"/>
        </a:p>
      </dgm:t>
    </dgm:pt>
    <dgm:pt modelId="{CB71B121-7A9F-4769-AE26-FA23D7F06C52}" type="parTrans" cxnId="{E9BC4807-94F3-4399-81D6-1B352C558C01}">
      <dgm:prSet/>
      <dgm:spPr/>
      <dgm:t>
        <a:bodyPr/>
        <a:lstStyle/>
        <a:p>
          <a:endParaRPr lang="hu-HU"/>
        </a:p>
      </dgm:t>
    </dgm:pt>
    <dgm:pt modelId="{4FB0791D-8BB5-4975-AA54-8A89F288B3E7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magánnyugdíj-pénztár</a:t>
          </a:r>
        </a:p>
      </dgm:t>
    </dgm:pt>
    <dgm:pt modelId="{554F0638-1097-4FA2-A69A-8A3FBC4106D6}" type="sibTrans" cxnId="{806A1EB2-C96A-4AD7-BB47-1C49462242BD}">
      <dgm:prSet/>
      <dgm:spPr/>
      <dgm:t>
        <a:bodyPr/>
        <a:lstStyle/>
        <a:p>
          <a:endParaRPr lang="hu-HU"/>
        </a:p>
      </dgm:t>
    </dgm:pt>
    <dgm:pt modelId="{F1B10216-ABA6-490B-B3C7-F1D45640540F}" type="parTrans" cxnId="{806A1EB2-C96A-4AD7-BB47-1C49462242BD}">
      <dgm:prSet/>
      <dgm:spPr/>
      <dgm:t>
        <a:bodyPr/>
        <a:lstStyle/>
        <a:p>
          <a:endParaRPr lang="hu-HU"/>
        </a:p>
      </dgm:t>
    </dgm:pt>
    <dgm:pt modelId="{F1165C69-416E-41B7-A9FB-056704E8C02C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szövetkezet</a:t>
          </a:r>
        </a:p>
      </dgm:t>
    </dgm:pt>
    <dgm:pt modelId="{C35E154C-2CD9-43B6-B1DD-0779D1E3EBDB}" type="sibTrans" cxnId="{7639996E-4697-425D-B398-5AF586C87CF0}">
      <dgm:prSet/>
      <dgm:spPr/>
      <dgm:t>
        <a:bodyPr/>
        <a:lstStyle/>
        <a:p>
          <a:endParaRPr lang="hu-HU"/>
        </a:p>
      </dgm:t>
    </dgm:pt>
    <dgm:pt modelId="{E71B90A3-DD96-496B-9CF3-2934D66852CD}" type="parTrans" cxnId="{7639996E-4697-425D-B398-5AF586C87CF0}">
      <dgm:prSet/>
      <dgm:spPr/>
      <dgm:t>
        <a:bodyPr/>
        <a:lstStyle/>
        <a:p>
          <a:endParaRPr lang="hu-HU"/>
        </a:p>
      </dgm:t>
    </dgm:pt>
    <dgm:pt modelId="{DC1BF323-F54A-4B6C-A94A-F9590EE2D09D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dirty="0"/>
            <a:t>európai területi társulás</a:t>
          </a:r>
        </a:p>
      </dgm:t>
    </dgm:pt>
    <dgm:pt modelId="{6553B37D-574E-4AFE-B4F9-0AC3EE634555}" type="parTrans" cxnId="{0C2F7B84-BC87-466D-A5A4-C995260372AA}">
      <dgm:prSet/>
      <dgm:spPr/>
      <dgm:t>
        <a:bodyPr/>
        <a:lstStyle/>
        <a:p>
          <a:endParaRPr lang="hu-HU"/>
        </a:p>
      </dgm:t>
    </dgm:pt>
    <dgm:pt modelId="{2D11DDD2-4F27-4C60-AFC3-DDE6A5C50437}" type="sibTrans" cxnId="{0C2F7B84-BC87-466D-A5A4-C995260372AA}">
      <dgm:prSet/>
      <dgm:spPr/>
      <dgm:t>
        <a:bodyPr/>
        <a:lstStyle/>
        <a:p>
          <a:endParaRPr lang="hu-HU"/>
        </a:p>
      </dgm:t>
    </dgm:pt>
    <dgm:pt modelId="{9852204C-D522-4B76-9FF7-A0BF99F1777F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1200" b="1" i="1" dirty="0">
              <a:solidFill>
                <a:schemeClr val="accent4">
                  <a:lumMod val="60000"/>
                  <a:lumOff val="40000"/>
                </a:schemeClr>
              </a:solidFill>
            </a:rPr>
            <a:t>állam, </a:t>
          </a:r>
          <a:r>
            <a:rPr lang="hu-HU" sz="1200" b="1" i="1">
              <a:solidFill>
                <a:schemeClr val="accent4">
                  <a:lumMod val="60000"/>
                  <a:lumOff val="40000"/>
                </a:schemeClr>
              </a:solidFill>
            </a:rPr>
            <a:t>helyi önkormányzat</a:t>
          </a:r>
          <a:r>
            <a:rPr lang="hu-HU" sz="1200" b="1"/>
            <a:t>, költségvetési </a:t>
          </a:r>
          <a:r>
            <a:rPr lang="hu-HU" sz="1200" b="1" dirty="0"/>
            <a:t>szerv, költségvetési szervek szabályai szerint gazdálkodó egyéb jogi személy</a:t>
          </a:r>
        </a:p>
      </dgm:t>
    </dgm:pt>
    <dgm:pt modelId="{5F1CD033-60F0-4657-B95D-F343517FC19E}" type="parTrans" cxnId="{70E9B727-CB66-4931-ACEC-2118FCB0768F}">
      <dgm:prSet/>
      <dgm:spPr/>
      <dgm:t>
        <a:bodyPr/>
        <a:lstStyle/>
        <a:p>
          <a:endParaRPr lang="hu-HU"/>
        </a:p>
      </dgm:t>
    </dgm:pt>
    <dgm:pt modelId="{C1C49F52-E755-4319-B5BF-DE6433BE4220}" type="sibTrans" cxnId="{70E9B727-CB66-4931-ACEC-2118FCB0768F}">
      <dgm:prSet/>
      <dgm:spPr/>
      <dgm:t>
        <a:bodyPr/>
        <a:lstStyle/>
        <a:p>
          <a:endParaRPr lang="hu-HU"/>
        </a:p>
      </dgm:t>
    </dgm:pt>
    <dgm:pt modelId="{C3A7B0B6-8D30-4FAE-9EB7-6A37284EAC35}" type="pres">
      <dgm:prSet presAssocID="{ACCBEECD-D40C-44F2-A38D-57137BFCB5D0}" presName="diagram" presStyleCnt="0">
        <dgm:presLayoutVars>
          <dgm:dir/>
          <dgm:resizeHandles val="exact"/>
        </dgm:presLayoutVars>
      </dgm:prSet>
      <dgm:spPr/>
    </dgm:pt>
    <dgm:pt modelId="{ED7A8396-F77E-4642-A1A5-C8E6F7E50B08}" type="pres">
      <dgm:prSet presAssocID="{F1165C69-416E-41B7-A9FB-056704E8C02C}" presName="node" presStyleLbl="node1" presStyleIdx="0" presStyleCnt="25" custScaleX="94566" custLinFactNeighborX="49502" custLinFactNeighborY="-821">
        <dgm:presLayoutVars>
          <dgm:bulletEnabled val="1"/>
        </dgm:presLayoutVars>
      </dgm:prSet>
      <dgm:spPr/>
    </dgm:pt>
    <dgm:pt modelId="{440D4D4D-8FEE-4F2D-8948-326A2BF85014}" type="pres">
      <dgm:prSet presAssocID="{C35E154C-2CD9-43B6-B1DD-0779D1E3EBDB}" presName="sibTrans" presStyleCnt="0"/>
      <dgm:spPr/>
    </dgm:pt>
    <dgm:pt modelId="{74DD5EC2-1D6A-43D5-A63F-F8DF78BA4518}" type="pres">
      <dgm:prSet presAssocID="{4FB0791D-8BB5-4975-AA54-8A89F288B3E7}" presName="node" presStyleLbl="node1" presStyleIdx="1" presStyleCnt="25" custScaleX="94566" custLinFactNeighborX="45081" custLinFactNeighborY="-821">
        <dgm:presLayoutVars>
          <dgm:bulletEnabled val="1"/>
        </dgm:presLayoutVars>
      </dgm:prSet>
      <dgm:spPr/>
    </dgm:pt>
    <dgm:pt modelId="{0D9AEC14-6761-46F2-83A3-A10456F1A001}" type="pres">
      <dgm:prSet presAssocID="{554F0638-1097-4FA2-A69A-8A3FBC4106D6}" presName="sibTrans" presStyleCnt="0"/>
      <dgm:spPr/>
    </dgm:pt>
    <dgm:pt modelId="{9B4B77D5-7F7E-4056-9473-FC8B633E959B}" type="pres">
      <dgm:prSet presAssocID="{EB05D2A7-78A2-4F72-ADE8-8947B29E3CC5}" presName="node" presStyleLbl="node1" presStyleIdx="2" presStyleCnt="25" custScaleX="94566" custLinFactNeighborX="40650" custLinFactNeighborY="-821">
        <dgm:presLayoutVars>
          <dgm:bulletEnabled val="1"/>
        </dgm:presLayoutVars>
      </dgm:prSet>
      <dgm:spPr/>
    </dgm:pt>
    <dgm:pt modelId="{3F5A1D3A-6260-465C-B170-63B499F65E7F}" type="pres">
      <dgm:prSet presAssocID="{A528AF50-EBFF-4A58-A06C-5D9311A1AD14}" presName="sibTrans" presStyleCnt="0"/>
      <dgm:spPr/>
    </dgm:pt>
    <dgm:pt modelId="{68CE3A07-1EC4-4682-8191-A5FF35DAEAFD}" type="pres">
      <dgm:prSet presAssocID="{23B9F0BC-C2FE-4132-BD26-C026E6C8F610}" presName="node" presStyleLbl="node1" presStyleIdx="3" presStyleCnt="25" custScaleX="94566" custLinFactNeighborX="36224" custLinFactNeighborY="-821">
        <dgm:presLayoutVars>
          <dgm:bulletEnabled val="1"/>
        </dgm:presLayoutVars>
      </dgm:prSet>
      <dgm:spPr/>
    </dgm:pt>
    <dgm:pt modelId="{634ABCBD-9FAD-42D0-8456-CB70003119E8}" type="pres">
      <dgm:prSet presAssocID="{B5CE4337-2CFD-4F72-A0EB-24847BE7539D}" presName="sibTrans" presStyleCnt="0"/>
      <dgm:spPr/>
    </dgm:pt>
    <dgm:pt modelId="{72BE6C48-C027-40C9-BBAB-7D6A696B81C3}" type="pres">
      <dgm:prSet presAssocID="{2DE1C80A-8BB1-4ADC-919A-F3E1285A1E4C}" presName="node" presStyleLbl="node1" presStyleIdx="4" presStyleCnt="25" custScaleX="94566" custLinFactNeighborX="31798" custLinFactNeighborY="-821">
        <dgm:presLayoutVars>
          <dgm:bulletEnabled val="1"/>
        </dgm:presLayoutVars>
      </dgm:prSet>
      <dgm:spPr/>
    </dgm:pt>
    <dgm:pt modelId="{E03C142E-2032-43D8-81CC-F6C4FE1F1229}" type="pres">
      <dgm:prSet presAssocID="{78D9C332-E833-4A91-8481-C737E47AA62E}" presName="sibTrans" presStyleCnt="0"/>
      <dgm:spPr/>
    </dgm:pt>
    <dgm:pt modelId="{F6CFA2ED-2578-4B29-AEBF-75B6B0881FB9}" type="pres">
      <dgm:prSet presAssocID="{64B795C9-F5E9-457C-86AF-C9ACF56843F9}" presName="node" presStyleLbl="node1" presStyleIdx="5" presStyleCnt="25" custScaleX="94566" custLinFactNeighborX="27382" custLinFactNeighborY="-821">
        <dgm:presLayoutVars>
          <dgm:bulletEnabled val="1"/>
        </dgm:presLayoutVars>
      </dgm:prSet>
      <dgm:spPr/>
    </dgm:pt>
    <dgm:pt modelId="{70D9B95C-33E4-45A7-A3E0-CE1EED482FEF}" type="pres">
      <dgm:prSet presAssocID="{A6E98CA8-8353-432E-81E6-5D84D72864CE}" presName="sibTrans" presStyleCnt="0"/>
      <dgm:spPr/>
    </dgm:pt>
    <dgm:pt modelId="{0366E39E-0BB3-422E-9671-ED9DCFDF7D17}" type="pres">
      <dgm:prSet presAssocID="{DA1ADDBC-78E8-44E0-B01E-21BDC00102C4}" presName="node" presStyleLbl="node1" presStyleIdx="6" presStyleCnt="25" custScaleX="94566" custLinFactNeighborX="50310" custLinFactNeighborY="416">
        <dgm:presLayoutVars>
          <dgm:bulletEnabled val="1"/>
        </dgm:presLayoutVars>
      </dgm:prSet>
      <dgm:spPr/>
    </dgm:pt>
    <dgm:pt modelId="{AD36E2A6-23EA-4F8D-83C5-0A1CA408CFB5}" type="pres">
      <dgm:prSet presAssocID="{34E8ADFF-C283-4C7D-828A-89C636F92A73}" presName="sibTrans" presStyleCnt="0"/>
      <dgm:spPr/>
    </dgm:pt>
    <dgm:pt modelId="{DB25425D-E977-46AB-B684-7C9E35A1C8A3}" type="pres">
      <dgm:prSet presAssocID="{954AA215-804B-4BAA-A29D-A3270004857D}" presName="node" presStyleLbl="node1" presStyleIdx="7" presStyleCnt="25" custScaleX="94566" custLinFactNeighborX="45889" custLinFactNeighborY="-567">
        <dgm:presLayoutVars>
          <dgm:bulletEnabled val="1"/>
        </dgm:presLayoutVars>
      </dgm:prSet>
      <dgm:spPr/>
    </dgm:pt>
    <dgm:pt modelId="{ADA2D11E-8EE5-4D57-A054-B05CCE5C3E3F}" type="pres">
      <dgm:prSet presAssocID="{9D892CF8-308A-4D93-83A9-FE20AAF396BA}" presName="sibTrans" presStyleCnt="0"/>
      <dgm:spPr/>
    </dgm:pt>
    <dgm:pt modelId="{ADD8AA08-A8A7-4FA0-B1A7-AE95026F98B6}" type="pres">
      <dgm:prSet presAssocID="{E48C668E-46EC-489B-953F-32FE8E52654C}" presName="node" presStyleLbl="node1" presStyleIdx="8" presStyleCnt="25" custScaleX="94566" custLinFactNeighborX="41457" custLinFactNeighborY="-1290">
        <dgm:presLayoutVars>
          <dgm:bulletEnabled val="1"/>
        </dgm:presLayoutVars>
      </dgm:prSet>
      <dgm:spPr/>
    </dgm:pt>
    <dgm:pt modelId="{2FAC7321-C1F1-4738-9622-F3C0197ED782}" type="pres">
      <dgm:prSet presAssocID="{D06925F5-5499-47AB-92C1-AC34E028BEEB}" presName="sibTrans" presStyleCnt="0"/>
      <dgm:spPr/>
    </dgm:pt>
    <dgm:pt modelId="{BD49DE68-6BA6-4E2F-80A1-914A9DD2825A}" type="pres">
      <dgm:prSet presAssocID="{D2E74A1A-8DB3-444D-8C60-0F9C3F442456}" presName="node" presStyleLbl="node1" presStyleIdx="9" presStyleCnt="25" custScaleX="94566" custLinFactNeighborX="37031" custLinFactNeighborY="-1633">
        <dgm:presLayoutVars>
          <dgm:bulletEnabled val="1"/>
        </dgm:presLayoutVars>
      </dgm:prSet>
      <dgm:spPr/>
    </dgm:pt>
    <dgm:pt modelId="{F5708684-DE5F-4BDF-9954-1957354427FB}" type="pres">
      <dgm:prSet presAssocID="{5896B40C-8738-4DC6-9508-7437F808650C}" presName="sibTrans" presStyleCnt="0"/>
      <dgm:spPr/>
    </dgm:pt>
    <dgm:pt modelId="{8E711A0C-F65D-47AB-965E-3E88BC43EFB0}" type="pres">
      <dgm:prSet presAssocID="{4020CB97-4C80-41A2-9D5D-5299BDBEF72E}" presName="node" presStyleLbl="node1" presStyleIdx="10" presStyleCnt="25" custScaleX="94566" custLinFactNeighborX="32605" custLinFactNeighborY="-567">
        <dgm:presLayoutVars>
          <dgm:bulletEnabled val="1"/>
        </dgm:presLayoutVars>
      </dgm:prSet>
      <dgm:spPr/>
    </dgm:pt>
    <dgm:pt modelId="{B830196B-4149-483C-B826-7DDB17164CEE}" type="pres">
      <dgm:prSet presAssocID="{64E0995C-2B84-4331-B084-93977093518C}" presName="sibTrans" presStyleCnt="0"/>
      <dgm:spPr/>
    </dgm:pt>
    <dgm:pt modelId="{249FCEB4-8204-4E6C-9F25-C6B03A32C308}" type="pres">
      <dgm:prSet presAssocID="{A6CF3696-BCAA-44B6-9758-AA3B2F4429E2}" presName="node" presStyleLbl="node1" presStyleIdx="11" presStyleCnt="25" custScaleX="94566" custScaleY="97018" custLinFactNeighborX="27776" custLinFactNeighborY="73">
        <dgm:presLayoutVars>
          <dgm:bulletEnabled val="1"/>
        </dgm:presLayoutVars>
      </dgm:prSet>
      <dgm:spPr/>
    </dgm:pt>
    <dgm:pt modelId="{0F6FB1BE-049B-4DFD-B270-19004F41D581}" type="pres">
      <dgm:prSet presAssocID="{00867272-A68A-4041-BBC9-37F890A3CDC2}" presName="sibTrans" presStyleCnt="0"/>
      <dgm:spPr/>
    </dgm:pt>
    <dgm:pt modelId="{B31CDE57-9E97-4444-BAE2-ADEBB9E06667}" type="pres">
      <dgm:prSet presAssocID="{48F16607-C7C3-44F8-BDBC-C725AAE18F27}" presName="node" presStyleLbl="node1" presStyleIdx="12" presStyleCnt="25" custScaleX="94566" custLinFactNeighborX="50752" custLinFactNeighborY="-6469">
        <dgm:presLayoutVars>
          <dgm:bulletEnabled val="1"/>
        </dgm:presLayoutVars>
      </dgm:prSet>
      <dgm:spPr/>
    </dgm:pt>
    <dgm:pt modelId="{5446FFFA-4B5F-48E7-A3AB-0D02631AC651}" type="pres">
      <dgm:prSet presAssocID="{11B4EAE2-FD7D-4420-B992-760AA150200D}" presName="sibTrans" presStyleCnt="0"/>
      <dgm:spPr/>
    </dgm:pt>
    <dgm:pt modelId="{56E11B90-7665-473A-A0A9-0B4F786392F7}" type="pres">
      <dgm:prSet presAssocID="{10B89F3E-36FF-42AC-9612-BD7434B88F8E}" presName="node" presStyleLbl="node1" presStyleIdx="13" presStyleCnt="25" custScaleX="94566" custLinFactNeighborX="46331" custLinFactNeighborY="-7452">
        <dgm:presLayoutVars>
          <dgm:bulletEnabled val="1"/>
        </dgm:presLayoutVars>
      </dgm:prSet>
      <dgm:spPr/>
    </dgm:pt>
    <dgm:pt modelId="{80183177-DCCF-43E2-8C2C-6D70C919D478}" type="pres">
      <dgm:prSet presAssocID="{AFF709A9-F9A5-4C16-8B9F-12A25C65B86D}" presName="sibTrans" presStyleCnt="0"/>
      <dgm:spPr/>
    </dgm:pt>
    <dgm:pt modelId="{81E528C3-262C-4CA4-B9E1-2EF57F3FFE5A}" type="pres">
      <dgm:prSet presAssocID="{151E3DF7-A980-41C9-90ED-32633F3F0B57}" presName="node" presStyleLbl="node1" presStyleIdx="14" presStyleCnt="25" custScaleX="94566" custLinFactNeighborX="41899" custLinFactNeighborY="-8175">
        <dgm:presLayoutVars>
          <dgm:bulletEnabled val="1"/>
        </dgm:presLayoutVars>
      </dgm:prSet>
      <dgm:spPr/>
    </dgm:pt>
    <dgm:pt modelId="{7A8187D0-BD53-481B-B9B6-B23A1BD5CAD6}" type="pres">
      <dgm:prSet presAssocID="{A13D30C8-8522-4E3A-9833-33E499B01265}" presName="sibTrans" presStyleCnt="0"/>
      <dgm:spPr/>
    </dgm:pt>
    <dgm:pt modelId="{A6AC389D-032A-4A04-BDAC-B01939B29069}" type="pres">
      <dgm:prSet presAssocID="{F7E9679C-D727-43CD-A52C-64C53C64F60F}" presName="node" presStyleLbl="node1" presStyleIdx="15" presStyleCnt="25" custScaleX="94566" custLinFactNeighborX="37473" custLinFactNeighborY="-8518">
        <dgm:presLayoutVars>
          <dgm:bulletEnabled val="1"/>
        </dgm:presLayoutVars>
      </dgm:prSet>
      <dgm:spPr/>
    </dgm:pt>
    <dgm:pt modelId="{9E4EB212-0957-4589-8AE3-4801F76C5708}" type="pres">
      <dgm:prSet presAssocID="{503EBFB6-6D09-48A0-A1EE-C274A1F8DA36}" presName="sibTrans" presStyleCnt="0"/>
      <dgm:spPr/>
    </dgm:pt>
    <dgm:pt modelId="{84954C6D-7F8B-4CCC-92F1-5F15390FAB2E}" type="pres">
      <dgm:prSet presAssocID="{FA19C1C2-ABB9-430D-A717-144189174C38}" presName="node" presStyleLbl="node1" presStyleIdx="16" presStyleCnt="25" custScaleX="94566" custLinFactNeighborX="33047" custLinFactNeighborY="-7452">
        <dgm:presLayoutVars>
          <dgm:bulletEnabled val="1"/>
        </dgm:presLayoutVars>
      </dgm:prSet>
      <dgm:spPr/>
    </dgm:pt>
    <dgm:pt modelId="{EB17D960-84FA-46DB-AEC6-4BA55BF4E8DC}" type="pres">
      <dgm:prSet presAssocID="{1CB1296F-6C63-4CC2-891B-CCD891C257A4}" presName="sibTrans" presStyleCnt="0"/>
      <dgm:spPr/>
    </dgm:pt>
    <dgm:pt modelId="{807EC975-CB06-44B2-9DCD-E8EFCC79946C}" type="pres">
      <dgm:prSet presAssocID="{FEBB275D-F398-4C86-BEE3-2331360B93F4}" presName="node" presStyleLbl="node1" presStyleIdx="17" presStyleCnt="25" custScaleX="94566" custLinFactNeighborX="27776" custLinFactNeighborY="-6812">
        <dgm:presLayoutVars>
          <dgm:bulletEnabled val="1"/>
        </dgm:presLayoutVars>
      </dgm:prSet>
      <dgm:spPr/>
    </dgm:pt>
    <dgm:pt modelId="{305AC459-CBFE-4F7D-98E8-54490B494C56}" type="pres">
      <dgm:prSet presAssocID="{9800A189-FFC0-4D98-AE82-12263865CBEB}" presName="sibTrans" presStyleCnt="0"/>
      <dgm:spPr/>
    </dgm:pt>
    <dgm:pt modelId="{A50F1728-41E5-461C-A31A-5101A145FF32}" type="pres">
      <dgm:prSet presAssocID="{CDB2AF68-08D5-4E07-9BFC-24E707B029CE}" presName="node" presStyleLbl="node1" presStyleIdx="18" presStyleCnt="25" custScaleX="94566" custLinFactNeighborX="88064" custLinFactNeighborY="-1438">
        <dgm:presLayoutVars>
          <dgm:bulletEnabled val="1"/>
        </dgm:presLayoutVars>
      </dgm:prSet>
      <dgm:spPr/>
    </dgm:pt>
    <dgm:pt modelId="{E6477C2D-83E3-4038-8A42-7099721D66E1}" type="pres">
      <dgm:prSet presAssocID="{A312EBAC-1179-4DF5-9899-C8AA0B61CD36}" presName="sibTrans" presStyleCnt="0"/>
      <dgm:spPr/>
    </dgm:pt>
    <dgm:pt modelId="{8896A05B-CD67-4270-95CC-1A0F08AF7C9C}" type="pres">
      <dgm:prSet presAssocID="{8CCE0239-4EE0-4863-B4C9-C8F4F556BBD4}" presName="node" presStyleLbl="node1" presStyleIdx="19" presStyleCnt="25" custScaleX="94566" custLinFactNeighborX="85468" custLinFactNeighborY="-1438">
        <dgm:presLayoutVars>
          <dgm:bulletEnabled val="1"/>
        </dgm:presLayoutVars>
      </dgm:prSet>
      <dgm:spPr/>
    </dgm:pt>
    <dgm:pt modelId="{D1907B79-CCEE-4530-AEF8-148F9A9AD0F0}" type="pres">
      <dgm:prSet presAssocID="{A78A73E4-DEAA-4411-A385-43B24A0F08D2}" presName="sibTrans" presStyleCnt="0"/>
      <dgm:spPr/>
    </dgm:pt>
    <dgm:pt modelId="{039ED731-EC51-41D2-B8B2-2096DF969B1B}" type="pres">
      <dgm:prSet presAssocID="{4AD6CEFE-9B38-4BAB-BB7A-BCC419E12D60}" presName="node" presStyleLbl="node1" presStyleIdx="20" presStyleCnt="25" custScaleX="94566" custLinFactNeighborX="80175" custLinFactNeighborY="-1438">
        <dgm:presLayoutVars>
          <dgm:bulletEnabled val="1"/>
        </dgm:presLayoutVars>
      </dgm:prSet>
      <dgm:spPr/>
    </dgm:pt>
    <dgm:pt modelId="{42534F3E-3956-4315-A556-C827CB90008F}" type="pres">
      <dgm:prSet presAssocID="{C6877BEC-4D18-4F24-B899-DA5026851E3D}" presName="sibTrans" presStyleCnt="0"/>
      <dgm:spPr/>
    </dgm:pt>
    <dgm:pt modelId="{DC0BA368-7E94-4DBF-80C4-C4D55FCF5E2C}" type="pres">
      <dgm:prSet presAssocID="{0F0D19F3-392E-496D-B375-D53C237BC3F9}" presName="node" presStyleLbl="node1" presStyleIdx="21" presStyleCnt="25" custScaleX="94566" custLinFactNeighborX="75938" custLinFactNeighborY="-1438">
        <dgm:presLayoutVars>
          <dgm:bulletEnabled val="1"/>
        </dgm:presLayoutVars>
      </dgm:prSet>
      <dgm:spPr/>
    </dgm:pt>
    <dgm:pt modelId="{416B6E20-C7A7-4394-A418-03014B1B3E8A}" type="pres">
      <dgm:prSet presAssocID="{A3C6D7AB-DA3C-4026-A2EB-DC6D8B86ACD7}" presName="sibTrans" presStyleCnt="0"/>
      <dgm:spPr/>
    </dgm:pt>
    <dgm:pt modelId="{5515D946-1C8E-43C2-84E2-55BDE00B4ACE}" type="pres">
      <dgm:prSet presAssocID="{DC1BF323-F54A-4B6C-A94A-F9590EE2D09D}" presName="node" presStyleLbl="node1" presStyleIdx="22" presStyleCnt="25" custScaleX="94566" custLinFactX="37398" custLinFactNeighborX="100000" custLinFactNeighborY="-1438">
        <dgm:presLayoutVars>
          <dgm:bulletEnabled val="1"/>
        </dgm:presLayoutVars>
      </dgm:prSet>
      <dgm:spPr/>
    </dgm:pt>
    <dgm:pt modelId="{5BC3ED48-A412-4592-B643-8E10F19650ED}" type="pres">
      <dgm:prSet presAssocID="{2D11DDD2-4F27-4C60-AFC3-DDE6A5C50437}" presName="sibTrans" presStyleCnt="0"/>
      <dgm:spPr/>
    </dgm:pt>
    <dgm:pt modelId="{A1FFEBD9-B35F-4004-9B38-4CBB2D175F65}" type="pres">
      <dgm:prSet presAssocID="{C86BA527-D9F8-4B72-8DFB-5D302C23DDC1}" presName="node" presStyleLbl="node1" presStyleIdx="23" presStyleCnt="25" custScaleX="104677" custLinFactX="-200000" custLinFactY="18428" custLinFactNeighborX="-242854" custLinFactNeighborY="100000">
        <dgm:presLayoutVars>
          <dgm:bulletEnabled val="1"/>
        </dgm:presLayoutVars>
      </dgm:prSet>
      <dgm:spPr/>
    </dgm:pt>
    <dgm:pt modelId="{EB296C9C-1DB2-46C0-AECF-7FAA8C942F25}" type="pres">
      <dgm:prSet presAssocID="{396EE2E1-9F51-46AB-8A54-ABB9800EEFEA}" presName="sibTrans" presStyleCnt="0"/>
      <dgm:spPr/>
    </dgm:pt>
    <dgm:pt modelId="{09A77FF3-9E1B-44D2-BA4F-0776595E30AA}" type="pres">
      <dgm:prSet presAssocID="{9852204C-D522-4B76-9FF7-A0BF99F1777F}" presName="node" presStyleLbl="node1" presStyleIdx="24" presStyleCnt="25" custScaleX="171197" custLinFactNeighborX="87415" custLinFactNeighborY="-1071">
        <dgm:presLayoutVars>
          <dgm:bulletEnabled val="1"/>
        </dgm:presLayoutVars>
      </dgm:prSet>
      <dgm:spPr/>
    </dgm:pt>
  </dgm:ptLst>
  <dgm:cxnLst>
    <dgm:cxn modelId="{A7360F03-E193-4AEA-A2CA-8E04DB60D0D3}" srcId="{ACCBEECD-D40C-44F2-A38D-57137BFCB5D0}" destId="{C86BA527-D9F8-4B72-8DFB-5D302C23DDC1}" srcOrd="23" destOrd="0" parTransId="{95B1E1B4-DF6E-4454-9F81-B90439DAD3B1}" sibTransId="{396EE2E1-9F51-46AB-8A54-ABB9800EEFEA}"/>
    <dgm:cxn modelId="{E9BC4807-94F3-4399-81D6-1B352C558C01}" srcId="{ACCBEECD-D40C-44F2-A38D-57137BFCB5D0}" destId="{EB05D2A7-78A2-4F72-ADE8-8947B29E3CC5}" srcOrd="2" destOrd="0" parTransId="{CB71B121-7A9F-4769-AE26-FA23D7F06C52}" sibTransId="{A528AF50-EBFF-4A58-A06C-5D9311A1AD14}"/>
    <dgm:cxn modelId="{37F7C807-5FDA-4998-8AB2-29B2DE28D1CA}" type="presOf" srcId="{A6CF3696-BCAA-44B6-9758-AA3B2F4429E2}" destId="{249FCEB4-8204-4E6C-9F25-C6B03A32C308}" srcOrd="0" destOrd="0" presId="urn:microsoft.com/office/officeart/2005/8/layout/default"/>
    <dgm:cxn modelId="{81C51815-A2E6-4770-8C27-0324BE53C489}" srcId="{ACCBEECD-D40C-44F2-A38D-57137BFCB5D0}" destId="{2DE1C80A-8BB1-4ADC-919A-F3E1285A1E4C}" srcOrd="4" destOrd="0" parTransId="{12C337F1-DCAB-4624-9A15-287C594988D6}" sibTransId="{78D9C332-E833-4A91-8481-C737E47AA62E}"/>
    <dgm:cxn modelId="{F9D91E19-7732-4FA9-BCFA-BDF8413551A5}" srcId="{ACCBEECD-D40C-44F2-A38D-57137BFCB5D0}" destId="{DA1ADDBC-78E8-44E0-B01E-21BDC00102C4}" srcOrd="6" destOrd="0" parTransId="{7917E6A3-7E79-438C-98D4-E739617BB634}" sibTransId="{34E8ADFF-C283-4C7D-828A-89C636F92A73}"/>
    <dgm:cxn modelId="{CFBF4F1A-5B24-4742-B998-54C83B8C9C03}" type="presOf" srcId="{CDB2AF68-08D5-4E07-9BFC-24E707B029CE}" destId="{A50F1728-41E5-461C-A31A-5101A145FF32}" srcOrd="0" destOrd="0" presId="urn:microsoft.com/office/officeart/2005/8/layout/default"/>
    <dgm:cxn modelId="{A5A10720-D93B-47AD-8D26-BC6F444CEFED}" type="presOf" srcId="{DC1BF323-F54A-4B6C-A94A-F9590EE2D09D}" destId="{5515D946-1C8E-43C2-84E2-55BDE00B4ACE}" srcOrd="0" destOrd="0" presId="urn:microsoft.com/office/officeart/2005/8/layout/default"/>
    <dgm:cxn modelId="{70E9B727-CB66-4931-ACEC-2118FCB0768F}" srcId="{ACCBEECD-D40C-44F2-A38D-57137BFCB5D0}" destId="{9852204C-D522-4B76-9FF7-A0BF99F1777F}" srcOrd="24" destOrd="0" parTransId="{5F1CD033-60F0-4657-B95D-F343517FC19E}" sibTransId="{C1C49F52-E755-4319-B5BF-DE6433BE4220}"/>
    <dgm:cxn modelId="{8B617B29-F038-4221-A51F-F1D945FF97CC}" type="presOf" srcId="{FEBB275D-F398-4C86-BEE3-2331360B93F4}" destId="{807EC975-CB06-44B2-9DCD-E8EFCC79946C}" srcOrd="0" destOrd="0" presId="urn:microsoft.com/office/officeart/2005/8/layout/default"/>
    <dgm:cxn modelId="{4E6D3D31-5883-44B9-BD54-43258CF3B3AF}" srcId="{ACCBEECD-D40C-44F2-A38D-57137BFCB5D0}" destId="{FA19C1C2-ABB9-430D-A717-144189174C38}" srcOrd="16" destOrd="0" parTransId="{1A6DEAC7-7069-4595-8602-B93B81972913}" sibTransId="{1CB1296F-6C63-4CC2-891B-CCD891C257A4}"/>
    <dgm:cxn modelId="{8D2EA237-76C9-4A8D-B158-36BBE60FB8E8}" type="presOf" srcId="{48F16607-C7C3-44F8-BDBC-C725AAE18F27}" destId="{B31CDE57-9E97-4444-BAE2-ADEBB9E06667}" srcOrd="0" destOrd="0" presId="urn:microsoft.com/office/officeart/2005/8/layout/default"/>
    <dgm:cxn modelId="{C2731038-E6DB-48FF-9805-303530F02BB2}" type="presOf" srcId="{151E3DF7-A980-41C9-90ED-32633F3F0B57}" destId="{81E528C3-262C-4CA4-B9E1-2EF57F3FFE5A}" srcOrd="0" destOrd="0" presId="urn:microsoft.com/office/officeart/2005/8/layout/default"/>
    <dgm:cxn modelId="{2827BC40-686F-458C-9F9E-14A93BD599C1}" type="presOf" srcId="{DA1ADDBC-78E8-44E0-B01E-21BDC00102C4}" destId="{0366E39E-0BB3-422E-9671-ED9DCFDF7D17}" srcOrd="0" destOrd="0" presId="urn:microsoft.com/office/officeart/2005/8/layout/default"/>
    <dgm:cxn modelId="{77F34C62-00AF-4EF5-84F4-91F9DB161399}" type="presOf" srcId="{D2E74A1A-8DB3-444D-8C60-0F9C3F442456}" destId="{BD49DE68-6BA6-4E2F-80A1-914A9DD2825A}" srcOrd="0" destOrd="0" presId="urn:microsoft.com/office/officeart/2005/8/layout/default"/>
    <dgm:cxn modelId="{1C31FD43-C6F8-4808-A674-7A37CCC9AF67}" srcId="{ACCBEECD-D40C-44F2-A38D-57137BFCB5D0}" destId="{954AA215-804B-4BAA-A29D-A3270004857D}" srcOrd="7" destOrd="0" parTransId="{F66610ED-D1E1-4D5C-BEA0-86623B4357B8}" sibTransId="{9D892CF8-308A-4D93-83A9-FE20AAF396BA}"/>
    <dgm:cxn modelId="{AC6A4745-D0D6-4A22-A95E-BD73DE4E0CEB}" srcId="{ACCBEECD-D40C-44F2-A38D-57137BFCB5D0}" destId="{D2E74A1A-8DB3-444D-8C60-0F9C3F442456}" srcOrd="9" destOrd="0" parTransId="{2E35D8AE-A790-4D1C-8E38-5BAE03C9E3C4}" sibTransId="{5896B40C-8738-4DC6-9508-7437F808650C}"/>
    <dgm:cxn modelId="{DD193F6A-C9C7-4D3A-8672-BBD122828D8A}" type="presOf" srcId="{FA19C1C2-ABB9-430D-A717-144189174C38}" destId="{84954C6D-7F8B-4CCC-92F1-5F15390FAB2E}" srcOrd="0" destOrd="0" presId="urn:microsoft.com/office/officeart/2005/8/layout/default"/>
    <dgm:cxn modelId="{44AE536D-614C-478D-954A-15A174F2A677}" type="presOf" srcId="{F7E9679C-D727-43CD-A52C-64C53C64F60F}" destId="{A6AC389D-032A-4A04-BDAC-B01939B29069}" srcOrd="0" destOrd="0" presId="urn:microsoft.com/office/officeart/2005/8/layout/default"/>
    <dgm:cxn modelId="{7639996E-4697-425D-B398-5AF586C87CF0}" srcId="{ACCBEECD-D40C-44F2-A38D-57137BFCB5D0}" destId="{F1165C69-416E-41B7-A9FB-056704E8C02C}" srcOrd="0" destOrd="0" parTransId="{E71B90A3-DD96-496B-9CF3-2934D66852CD}" sibTransId="{C35E154C-2CD9-43B6-B1DD-0779D1E3EBDB}"/>
    <dgm:cxn modelId="{D7C00670-0A11-49A6-82DB-0089E524F091}" type="presOf" srcId="{10B89F3E-36FF-42AC-9612-BD7434B88F8E}" destId="{56E11B90-7665-473A-A0A9-0B4F786392F7}" srcOrd="0" destOrd="0" presId="urn:microsoft.com/office/officeart/2005/8/layout/default"/>
    <dgm:cxn modelId="{F48FEB50-0A12-49D7-9373-F6B6986E1015}" type="presOf" srcId="{F1165C69-416E-41B7-A9FB-056704E8C02C}" destId="{ED7A8396-F77E-4642-A1A5-C8E6F7E50B08}" srcOrd="0" destOrd="0" presId="urn:microsoft.com/office/officeart/2005/8/layout/default"/>
    <dgm:cxn modelId="{CF1B8F52-E986-4013-BAB6-C0A686F43443}" srcId="{ACCBEECD-D40C-44F2-A38D-57137BFCB5D0}" destId="{10B89F3E-36FF-42AC-9612-BD7434B88F8E}" srcOrd="13" destOrd="0" parTransId="{34DA13BE-290F-4543-89D6-3258B7C38870}" sibTransId="{AFF709A9-F9A5-4C16-8B9F-12A25C65B86D}"/>
    <dgm:cxn modelId="{619BE652-F4F0-4983-B55B-4D539B9A9D37}" srcId="{ACCBEECD-D40C-44F2-A38D-57137BFCB5D0}" destId="{F7E9679C-D727-43CD-A52C-64C53C64F60F}" srcOrd="15" destOrd="0" parTransId="{16EA0AB7-50DA-4D19-B8ED-F60214C82BA5}" sibTransId="{503EBFB6-6D09-48A0-A1EE-C274A1F8DA36}"/>
    <dgm:cxn modelId="{FCBA6673-367B-4975-9321-2CA0195ED134}" srcId="{ACCBEECD-D40C-44F2-A38D-57137BFCB5D0}" destId="{4AD6CEFE-9B38-4BAB-BB7A-BCC419E12D60}" srcOrd="20" destOrd="0" parTransId="{9D15AF7F-24B3-4F66-958E-C241A14A8CAB}" sibTransId="{C6877BEC-4D18-4F24-B899-DA5026851E3D}"/>
    <dgm:cxn modelId="{0C2F7B84-BC87-466D-A5A4-C995260372AA}" srcId="{ACCBEECD-D40C-44F2-A38D-57137BFCB5D0}" destId="{DC1BF323-F54A-4B6C-A94A-F9590EE2D09D}" srcOrd="22" destOrd="0" parTransId="{6553B37D-574E-4AFE-B4F9-0AC3EE634555}" sibTransId="{2D11DDD2-4F27-4C60-AFC3-DDE6A5C50437}"/>
    <dgm:cxn modelId="{D1C2CB84-F8EE-4BE3-A591-1BA38A328535}" type="presOf" srcId="{ACCBEECD-D40C-44F2-A38D-57137BFCB5D0}" destId="{C3A7B0B6-8D30-4FAE-9EB7-6A37284EAC35}" srcOrd="0" destOrd="0" presId="urn:microsoft.com/office/officeart/2005/8/layout/default"/>
    <dgm:cxn modelId="{0664018D-07D4-4E98-A460-5F22FFAE3001}" srcId="{ACCBEECD-D40C-44F2-A38D-57137BFCB5D0}" destId="{4020CB97-4C80-41A2-9D5D-5299BDBEF72E}" srcOrd="10" destOrd="0" parTransId="{CE1B8898-9BC5-455F-BEEB-E51C8762C96A}" sibTransId="{64E0995C-2B84-4331-B084-93977093518C}"/>
    <dgm:cxn modelId="{8C8DB88E-19CC-427B-8D3E-9B15B914F31D}" type="presOf" srcId="{C86BA527-D9F8-4B72-8DFB-5D302C23DDC1}" destId="{A1FFEBD9-B35F-4004-9B38-4CBB2D175F65}" srcOrd="0" destOrd="0" presId="urn:microsoft.com/office/officeart/2005/8/layout/default"/>
    <dgm:cxn modelId="{513D9993-14F4-4BF5-8504-200DE03CDF38}" type="presOf" srcId="{2DE1C80A-8BB1-4ADC-919A-F3E1285A1E4C}" destId="{72BE6C48-C027-40C9-BBAB-7D6A696B81C3}" srcOrd="0" destOrd="0" presId="urn:microsoft.com/office/officeart/2005/8/layout/default"/>
    <dgm:cxn modelId="{04EFE998-BD95-47A7-B9BE-0EC049CA0632}" type="presOf" srcId="{EB05D2A7-78A2-4F72-ADE8-8947B29E3CC5}" destId="{9B4B77D5-7F7E-4056-9473-FC8B633E959B}" srcOrd="0" destOrd="0" presId="urn:microsoft.com/office/officeart/2005/8/layout/default"/>
    <dgm:cxn modelId="{A1A2BFA2-1BB3-40F6-9B8E-BF3D0F078693}" srcId="{ACCBEECD-D40C-44F2-A38D-57137BFCB5D0}" destId="{8CCE0239-4EE0-4863-B4C9-C8F4F556BBD4}" srcOrd="19" destOrd="0" parTransId="{91B203A0-E9A7-4E07-AB3E-8688D46DCB2D}" sibTransId="{A78A73E4-DEAA-4411-A385-43B24A0F08D2}"/>
    <dgm:cxn modelId="{3BAF7FA3-2577-496B-9AD9-8019248A4BA0}" type="presOf" srcId="{4AD6CEFE-9B38-4BAB-BB7A-BCC419E12D60}" destId="{039ED731-EC51-41D2-B8B2-2096DF969B1B}" srcOrd="0" destOrd="0" presId="urn:microsoft.com/office/officeart/2005/8/layout/default"/>
    <dgm:cxn modelId="{946E8AAD-8199-46E1-A0BF-3E57BD0C2DF5}" type="presOf" srcId="{954AA215-804B-4BAA-A29D-A3270004857D}" destId="{DB25425D-E977-46AB-B684-7C9E35A1C8A3}" srcOrd="0" destOrd="0" presId="urn:microsoft.com/office/officeart/2005/8/layout/default"/>
    <dgm:cxn modelId="{334DFDB1-F159-43E4-91DC-A5B4A6BCBBFC}" type="presOf" srcId="{9852204C-D522-4B76-9FF7-A0BF99F1777F}" destId="{09A77FF3-9E1B-44D2-BA4F-0776595E30AA}" srcOrd="0" destOrd="0" presId="urn:microsoft.com/office/officeart/2005/8/layout/default"/>
    <dgm:cxn modelId="{806A1EB2-C96A-4AD7-BB47-1C49462242BD}" srcId="{ACCBEECD-D40C-44F2-A38D-57137BFCB5D0}" destId="{4FB0791D-8BB5-4975-AA54-8A89F288B3E7}" srcOrd="1" destOrd="0" parTransId="{F1B10216-ABA6-490B-B3C7-F1D45640540F}" sibTransId="{554F0638-1097-4FA2-A69A-8A3FBC4106D6}"/>
    <dgm:cxn modelId="{9973DEB6-D2AD-4F04-B10E-FD331AA11B68}" srcId="{ACCBEECD-D40C-44F2-A38D-57137BFCB5D0}" destId="{0F0D19F3-392E-496D-B375-D53C237BC3F9}" srcOrd="21" destOrd="0" parTransId="{FF7D3E4A-FFD0-4125-AA85-D72A4BBB358C}" sibTransId="{A3C6D7AB-DA3C-4026-A2EB-DC6D8B86ACD7}"/>
    <dgm:cxn modelId="{DF6A89C5-9759-4FED-8060-08A5E0866F9B}" srcId="{ACCBEECD-D40C-44F2-A38D-57137BFCB5D0}" destId="{A6CF3696-BCAA-44B6-9758-AA3B2F4429E2}" srcOrd="11" destOrd="0" parTransId="{947C5E30-EFA6-43BA-9C9C-6FFFD5FFCCEA}" sibTransId="{00867272-A68A-4041-BBC9-37F890A3CDC2}"/>
    <dgm:cxn modelId="{47085BC7-D14F-4FEA-847B-AB14D4389E9A}" srcId="{ACCBEECD-D40C-44F2-A38D-57137BFCB5D0}" destId="{48F16607-C7C3-44F8-BDBC-C725AAE18F27}" srcOrd="12" destOrd="0" parTransId="{8940376B-C736-4574-9199-2F8609B81B40}" sibTransId="{11B4EAE2-FD7D-4420-B992-760AA150200D}"/>
    <dgm:cxn modelId="{3332BACB-DB17-4F7B-AD1A-650D5A6726A2}" srcId="{ACCBEECD-D40C-44F2-A38D-57137BFCB5D0}" destId="{151E3DF7-A980-41C9-90ED-32633F3F0B57}" srcOrd="14" destOrd="0" parTransId="{BE669468-FE95-4F80-AB69-7A4F5E9D123D}" sibTransId="{A13D30C8-8522-4E3A-9833-33E499B01265}"/>
    <dgm:cxn modelId="{95C010DC-450D-4401-9F84-D814E7EC76DB}" type="presOf" srcId="{4020CB97-4C80-41A2-9D5D-5299BDBEF72E}" destId="{8E711A0C-F65D-47AB-965E-3E88BC43EFB0}" srcOrd="0" destOrd="0" presId="urn:microsoft.com/office/officeart/2005/8/layout/default"/>
    <dgm:cxn modelId="{F4E0A1DE-9346-4D57-950D-8E546C0B8FC8}" type="presOf" srcId="{4FB0791D-8BB5-4975-AA54-8A89F288B3E7}" destId="{74DD5EC2-1D6A-43D5-A63F-F8DF78BA4518}" srcOrd="0" destOrd="0" presId="urn:microsoft.com/office/officeart/2005/8/layout/default"/>
    <dgm:cxn modelId="{891B22DF-7AB1-4E9C-AD80-8562DACD7A05}" type="presOf" srcId="{E48C668E-46EC-489B-953F-32FE8E52654C}" destId="{ADD8AA08-A8A7-4FA0-B1A7-AE95026F98B6}" srcOrd="0" destOrd="0" presId="urn:microsoft.com/office/officeart/2005/8/layout/default"/>
    <dgm:cxn modelId="{07EAC3E3-3EF0-4F8F-90F7-485B6FC23FE1}" type="presOf" srcId="{8CCE0239-4EE0-4863-B4C9-C8F4F556BBD4}" destId="{8896A05B-CD67-4270-95CC-1A0F08AF7C9C}" srcOrd="0" destOrd="0" presId="urn:microsoft.com/office/officeart/2005/8/layout/default"/>
    <dgm:cxn modelId="{3BB3C0E6-97C6-493E-BAA2-E3641BD90AD6}" srcId="{ACCBEECD-D40C-44F2-A38D-57137BFCB5D0}" destId="{64B795C9-F5E9-457C-86AF-C9ACF56843F9}" srcOrd="5" destOrd="0" parTransId="{59D7C5F2-2D04-4621-9652-A4DB2A6DAAF9}" sibTransId="{A6E98CA8-8353-432E-81E6-5D84D72864CE}"/>
    <dgm:cxn modelId="{7BBC6BE8-DF81-4DAE-BF74-956F26273D34}" type="presOf" srcId="{0F0D19F3-392E-496D-B375-D53C237BC3F9}" destId="{DC0BA368-7E94-4DBF-80C4-C4D55FCF5E2C}" srcOrd="0" destOrd="0" presId="urn:microsoft.com/office/officeart/2005/8/layout/default"/>
    <dgm:cxn modelId="{30C081E9-D633-42BA-B17A-3E8E950E9232}" srcId="{ACCBEECD-D40C-44F2-A38D-57137BFCB5D0}" destId="{FEBB275D-F398-4C86-BEE3-2331360B93F4}" srcOrd="17" destOrd="0" parTransId="{74F6E723-77D4-4945-9F40-4FE7B269E188}" sibTransId="{9800A189-FFC0-4D98-AE82-12263865CBEB}"/>
    <dgm:cxn modelId="{1B395AF0-D67B-4BCA-8A0F-5416049E4BF9}" srcId="{ACCBEECD-D40C-44F2-A38D-57137BFCB5D0}" destId="{CDB2AF68-08D5-4E07-9BFC-24E707B029CE}" srcOrd="18" destOrd="0" parTransId="{ED4BDBD2-8F02-4DF7-BC42-A54436B3D07D}" sibTransId="{A312EBAC-1179-4DF5-9899-C8AA0B61CD36}"/>
    <dgm:cxn modelId="{8F649DF6-D19A-435D-BAC8-59958A1C0B9E}" srcId="{ACCBEECD-D40C-44F2-A38D-57137BFCB5D0}" destId="{23B9F0BC-C2FE-4132-BD26-C026E6C8F610}" srcOrd="3" destOrd="0" parTransId="{C8597F9E-FD75-45C7-A3D3-6D10094B89A1}" sibTransId="{B5CE4337-2CFD-4F72-A0EB-24847BE7539D}"/>
    <dgm:cxn modelId="{93DB08F8-DB09-40E7-8C88-F3E3E8BB166D}" srcId="{ACCBEECD-D40C-44F2-A38D-57137BFCB5D0}" destId="{E48C668E-46EC-489B-953F-32FE8E52654C}" srcOrd="8" destOrd="0" parTransId="{DF764556-CA3A-424A-B26A-1A02C2F0CBDF}" sibTransId="{D06925F5-5499-47AB-92C1-AC34E028BEEB}"/>
    <dgm:cxn modelId="{E96E56FB-2955-453C-AE49-9471BD7949C8}" type="presOf" srcId="{23B9F0BC-C2FE-4132-BD26-C026E6C8F610}" destId="{68CE3A07-1EC4-4682-8191-A5FF35DAEAFD}" srcOrd="0" destOrd="0" presId="urn:microsoft.com/office/officeart/2005/8/layout/default"/>
    <dgm:cxn modelId="{7C4AC9FE-14A5-4D4B-9BF4-ECB4526F5DBC}" type="presOf" srcId="{64B795C9-F5E9-457C-86AF-C9ACF56843F9}" destId="{F6CFA2ED-2578-4B29-AEBF-75B6B0881FB9}" srcOrd="0" destOrd="0" presId="urn:microsoft.com/office/officeart/2005/8/layout/default"/>
    <dgm:cxn modelId="{9840DCA3-F727-42C4-BE8B-28D5D77A8AB6}" type="presParOf" srcId="{C3A7B0B6-8D30-4FAE-9EB7-6A37284EAC35}" destId="{ED7A8396-F77E-4642-A1A5-C8E6F7E50B08}" srcOrd="0" destOrd="0" presId="urn:microsoft.com/office/officeart/2005/8/layout/default"/>
    <dgm:cxn modelId="{9BC1EB8A-3F7D-4FF1-98AE-65C8A56DBFFA}" type="presParOf" srcId="{C3A7B0B6-8D30-4FAE-9EB7-6A37284EAC35}" destId="{440D4D4D-8FEE-4F2D-8948-326A2BF85014}" srcOrd="1" destOrd="0" presId="urn:microsoft.com/office/officeart/2005/8/layout/default"/>
    <dgm:cxn modelId="{21B16C5A-30AF-4EF8-BE26-09FD4A2BDC3C}" type="presParOf" srcId="{C3A7B0B6-8D30-4FAE-9EB7-6A37284EAC35}" destId="{74DD5EC2-1D6A-43D5-A63F-F8DF78BA4518}" srcOrd="2" destOrd="0" presId="urn:microsoft.com/office/officeart/2005/8/layout/default"/>
    <dgm:cxn modelId="{4F3F2828-1FC1-42D2-BF75-42657B088332}" type="presParOf" srcId="{C3A7B0B6-8D30-4FAE-9EB7-6A37284EAC35}" destId="{0D9AEC14-6761-46F2-83A3-A10456F1A001}" srcOrd="3" destOrd="0" presId="urn:microsoft.com/office/officeart/2005/8/layout/default"/>
    <dgm:cxn modelId="{C702B0A4-2664-48EC-B909-66656C21454C}" type="presParOf" srcId="{C3A7B0B6-8D30-4FAE-9EB7-6A37284EAC35}" destId="{9B4B77D5-7F7E-4056-9473-FC8B633E959B}" srcOrd="4" destOrd="0" presId="urn:microsoft.com/office/officeart/2005/8/layout/default"/>
    <dgm:cxn modelId="{C79CA694-66CC-45BF-954A-C546647ACCC8}" type="presParOf" srcId="{C3A7B0B6-8D30-4FAE-9EB7-6A37284EAC35}" destId="{3F5A1D3A-6260-465C-B170-63B499F65E7F}" srcOrd="5" destOrd="0" presId="urn:microsoft.com/office/officeart/2005/8/layout/default"/>
    <dgm:cxn modelId="{72721BFE-0A18-462C-A399-C19719CEE5C9}" type="presParOf" srcId="{C3A7B0B6-8D30-4FAE-9EB7-6A37284EAC35}" destId="{68CE3A07-1EC4-4682-8191-A5FF35DAEAFD}" srcOrd="6" destOrd="0" presId="urn:microsoft.com/office/officeart/2005/8/layout/default"/>
    <dgm:cxn modelId="{57059952-2CA9-4871-A1AD-BBB9CAD6FA7D}" type="presParOf" srcId="{C3A7B0B6-8D30-4FAE-9EB7-6A37284EAC35}" destId="{634ABCBD-9FAD-42D0-8456-CB70003119E8}" srcOrd="7" destOrd="0" presId="urn:microsoft.com/office/officeart/2005/8/layout/default"/>
    <dgm:cxn modelId="{58994842-14EC-41EF-A5E5-7A76C8C229B6}" type="presParOf" srcId="{C3A7B0B6-8D30-4FAE-9EB7-6A37284EAC35}" destId="{72BE6C48-C027-40C9-BBAB-7D6A696B81C3}" srcOrd="8" destOrd="0" presId="urn:microsoft.com/office/officeart/2005/8/layout/default"/>
    <dgm:cxn modelId="{3EB5A4BB-F425-4107-9B38-91511FD913CA}" type="presParOf" srcId="{C3A7B0B6-8D30-4FAE-9EB7-6A37284EAC35}" destId="{E03C142E-2032-43D8-81CC-F6C4FE1F1229}" srcOrd="9" destOrd="0" presId="urn:microsoft.com/office/officeart/2005/8/layout/default"/>
    <dgm:cxn modelId="{2E52BDDC-F2BF-4294-A4D6-AF5643B725D5}" type="presParOf" srcId="{C3A7B0B6-8D30-4FAE-9EB7-6A37284EAC35}" destId="{F6CFA2ED-2578-4B29-AEBF-75B6B0881FB9}" srcOrd="10" destOrd="0" presId="urn:microsoft.com/office/officeart/2005/8/layout/default"/>
    <dgm:cxn modelId="{43A57DB8-ED00-4898-9F3A-3BB81809A3BD}" type="presParOf" srcId="{C3A7B0B6-8D30-4FAE-9EB7-6A37284EAC35}" destId="{70D9B95C-33E4-45A7-A3E0-CE1EED482FEF}" srcOrd="11" destOrd="0" presId="urn:microsoft.com/office/officeart/2005/8/layout/default"/>
    <dgm:cxn modelId="{706B72A9-1A93-4E76-8CA8-A372E8602367}" type="presParOf" srcId="{C3A7B0B6-8D30-4FAE-9EB7-6A37284EAC35}" destId="{0366E39E-0BB3-422E-9671-ED9DCFDF7D17}" srcOrd="12" destOrd="0" presId="urn:microsoft.com/office/officeart/2005/8/layout/default"/>
    <dgm:cxn modelId="{3EAE74DE-12EB-4B74-8A3D-BBF1E07BCE83}" type="presParOf" srcId="{C3A7B0B6-8D30-4FAE-9EB7-6A37284EAC35}" destId="{AD36E2A6-23EA-4F8D-83C5-0A1CA408CFB5}" srcOrd="13" destOrd="0" presId="urn:microsoft.com/office/officeart/2005/8/layout/default"/>
    <dgm:cxn modelId="{2E9E9195-1B75-4B28-8B5F-85D4C5C27A7F}" type="presParOf" srcId="{C3A7B0B6-8D30-4FAE-9EB7-6A37284EAC35}" destId="{DB25425D-E977-46AB-B684-7C9E35A1C8A3}" srcOrd="14" destOrd="0" presId="urn:microsoft.com/office/officeart/2005/8/layout/default"/>
    <dgm:cxn modelId="{CDC3C9ED-3B83-4EE3-98AA-585BA2F69FB6}" type="presParOf" srcId="{C3A7B0B6-8D30-4FAE-9EB7-6A37284EAC35}" destId="{ADA2D11E-8EE5-4D57-A054-B05CCE5C3E3F}" srcOrd="15" destOrd="0" presId="urn:microsoft.com/office/officeart/2005/8/layout/default"/>
    <dgm:cxn modelId="{A2C2D569-C9A2-41ED-8E60-667332B7791C}" type="presParOf" srcId="{C3A7B0B6-8D30-4FAE-9EB7-6A37284EAC35}" destId="{ADD8AA08-A8A7-4FA0-B1A7-AE95026F98B6}" srcOrd="16" destOrd="0" presId="urn:microsoft.com/office/officeart/2005/8/layout/default"/>
    <dgm:cxn modelId="{89A37FED-CE50-407D-AF63-D6CC3F8CB51B}" type="presParOf" srcId="{C3A7B0B6-8D30-4FAE-9EB7-6A37284EAC35}" destId="{2FAC7321-C1F1-4738-9622-F3C0197ED782}" srcOrd="17" destOrd="0" presId="urn:microsoft.com/office/officeart/2005/8/layout/default"/>
    <dgm:cxn modelId="{35D82FD1-534D-4A3A-9A87-D203A3801B6E}" type="presParOf" srcId="{C3A7B0B6-8D30-4FAE-9EB7-6A37284EAC35}" destId="{BD49DE68-6BA6-4E2F-80A1-914A9DD2825A}" srcOrd="18" destOrd="0" presId="urn:microsoft.com/office/officeart/2005/8/layout/default"/>
    <dgm:cxn modelId="{503A61B2-2C33-4845-9CEF-E597E32979BB}" type="presParOf" srcId="{C3A7B0B6-8D30-4FAE-9EB7-6A37284EAC35}" destId="{F5708684-DE5F-4BDF-9954-1957354427FB}" srcOrd="19" destOrd="0" presId="urn:microsoft.com/office/officeart/2005/8/layout/default"/>
    <dgm:cxn modelId="{1E599515-7620-4548-8D26-E768FA0970EF}" type="presParOf" srcId="{C3A7B0B6-8D30-4FAE-9EB7-6A37284EAC35}" destId="{8E711A0C-F65D-47AB-965E-3E88BC43EFB0}" srcOrd="20" destOrd="0" presId="urn:microsoft.com/office/officeart/2005/8/layout/default"/>
    <dgm:cxn modelId="{7B4E73E7-905F-45C1-A646-AF01015964EE}" type="presParOf" srcId="{C3A7B0B6-8D30-4FAE-9EB7-6A37284EAC35}" destId="{B830196B-4149-483C-B826-7DDB17164CEE}" srcOrd="21" destOrd="0" presId="urn:microsoft.com/office/officeart/2005/8/layout/default"/>
    <dgm:cxn modelId="{97037A59-D377-4140-9AEC-027150CB60E3}" type="presParOf" srcId="{C3A7B0B6-8D30-4FAE-9EB7-6A37284EAC35}" destId="{249FCEB4-8204-4E6C-9F25-C6B03A32C308}" srcOrd="22" destOrd="0" presId="urn:microsoft.com/office/officeart/2005/8/layout/default"/>
    <dgm:cxn modelId="{753A837D-E15E-456A-8B8E-2C6BF9F75621}" type="presParOf" srcId="{C3A7B0B6-8D30-4FAE-9EB7-6A37284EAC35}" destId="{0F6FB1BE-049B-4DFD-B270-19004F41D581}" srcOrd="23" destOrd="0" presId="urn:microsoft.com/office/officeart/2005/8/layout/default"/>
    <dgm:cxn modelId="{D8E93DCD-F5A8-4BBC-B01F-C5AAC49A1B5F}" type="presParOf" srcId="{C3A7B0B6-8D30-4FAE-9EB7-6A37284EAC35}" destId="{B31CDE57-9E97-4444-BAE2-ADEBB9E06667}" srcOrd="24" destOrd="0" presId="urn:microsoft.com/office/officeart/2005/8/layout/default"/>
    <dgm:cxn modelId="{79BE2A3F-243A-4212-BC0D-A73C13DBE2BE}" type="presParOf" srcId="{C3A7B0B6-8D30-4FAE-9EB7-6A37284EAC35}" destId="{5446FFFA-4B5F-48E7-A3AB-0D02631AC651}" srcOrd="25" destOrd="0" presId="urn:microsoft.com/office/officeart/2005/8/layout/default"/>
    <dgm:cxn modelId="{8095056D-2F97-4747-8B72-972D305C68F2}" type="presParOf" srcId="{C3A7B0B6-8D30-4FAE-9EB7-6A37284EAC35}" destId="{56E11B90-7665-473A-A0A9-0B4F786392F7}" srcOrd="26" destOrd="0" presId="urn:microsoft.com/office/officeart/2005/8/layout/default"/>
    <dgm:cxn modelId="{8C7EE043-1C4F-4C72-AD63-96D22ABA897A}" type="presParOf" srcId="{C3A7B0B6-8D30-4FAE-9EB7-6A37284EAC35}" destId="{80183177-DCCF-43E2-8C2C-6D70C919D478}" srcOrd="27" destOrd="0" presId="urn:microsoft.com/office/officeart/2005/8/layout/default"/>
    <dgm:cxn modelId="{35CBE6BC-918A-4886-A931-598C55C98DEF}" type="presParOf" srcId="{C3A7B0B6-8D30-4FAE-9EB7-6A37284EAC35}" destId="{81E528C3-262C-4CA4-B9E1-2EF57F3FFE5A}" srcOrd="28" destOrd="0" presId="urn:microsoft.com/office/officeart/2005/8/layout/default"/>
    <dgm:cxn modelId="{108C72DF-496A-42EB-987D-D3FF14FE2E47}" type="presParOf" srcId="{C3A7B0B6-8D30-4FAE-9EB7-6A37284EAC35}" destId="{7A8187D0-BD53-481B-B9B6-B23A1BD5CAD6}" srcOrd="29" destOrd="0" presId="urn:microsoft.com/office/officeart/2005/8/layout/default"/>
    <dgm:cxn modelId="{A985E65F-4D05-4F6D-97F1-3FFDBDE89785}" type="presParOf" srcId="{C3A7B0B6-8D30-4FAE-9EB7-6A37284EAC35}" destId="{A6AC389D-032A-4A04-BDAC-B01939B29069}" srcOrd="30" destOrd="0" presId="urn:microsoft.com/office/officeart/2005/8/layout/default"/>
    <dgm:cxn modelId="{42520BE4-D30B-48BA-AE92-2586F9FBCC29}" type="presParOf" srcId="{C3A7B0B6-8D30-4FAE-9EB7-6A37284EAC35}" destId="{9E4EB212-0957-4589-8AE3-4801F76C5708}" srcOrd="31" destOrd="0" presId="urn:microsoft.com/office/officeart/2005/8/layout/default"/>
    <dgm:cxn modelId="{A1458503-A019-4EBA-AC27-1E633E2AC8FD}" type="presParOf" srcId="{C3A7B0B6-8D30-4FAE-9EB7-6A37284EAC35}" destId="{84954C6D-7F8B-4CCC-92F1-5F15390FAB2E}" srcOrd="32" destOrd="0" presId="urn:microsoft.com/office/officeart/2005/8/layout/default"/>
    <dgm:cxn modelId="{A6C6152E-8902-43E1-9AB3-FE9F6C28B371}" type="presParOf" srcId="{C3A7B0B6-8D30-4FAE-9EB7-6A37284EAC35}" destId="{EB17D960-84FA-46DB-AEC6-4BA55BF4E8DC}" srcOrd="33" destOrd="0" presId="urn:microsoft.com/office/officeart/2005/8/layout/default"/>
    <dgm:cxn modelId="{4E1403FB-43B0-4FA3-8979-837A63F3B67B}" type="presParOf" srcId="{C3A7B0B6-8D30-4FAE-9EB7-6A37284EAC35}" destId="{807EC975-CB06-44B2-9DCD-E8EFCC79946C}" srcOrd="34" destOrd="0" presId="urn:microsoft.com/office/officeart/2005/8/layout/default"/>
    <dgm:cxn modelId="{20F0763B-B78A-4FBE-A734-E8410F52DFD3}" type="presParOf" srcId="{C3A7B0B6-8D30-4FAE-9EB7-6A37284EAC35}" destId="{305AC459-CBFE-4F7D-98E8-54490B494C56}" srcOrd="35" destOrd="0" presId="urn:microsoft.com/office/officeart/2005/8/layout/default"/>
    <dgm:cxn modelId="{59B4492D-F244-428E-BBE9-3756B804F7F5}" type="presParOf" srcId="{C3A7B0B6-8D30-4FAE-9EB7-6A37284EAC35}" destId="{A50F1728-41E5-461C-A31A-5101A145FF32}" srcOrd="36" destOrd="0" presId="urn:microsoft.com/office/officeart/2005/8/layout/default"/>
    <dgm:cxn modelId="{73C69A53-FB72-40FD-9FCD-9005732FFBC5}" type="presParOf" srcId="{C3A7B0B6-8D30-4FAE-9EB7-6A37284EAC35}" destId="{E6477C2D-83E3-4038-8A42-7099721D66E1}" srcOrd="37" destOrd="0" presId="urn:microsoft.com/office/officeart/2005/8/layout/default"/>
    <dgm:cxn modelId="{235EA76C-E130-420A-BF1E-EE484B5CA0EE}" type="presParOf" srcId="{C3A7B0B6-8D30-4FAE-9EB7-6A37284EAC35}" destId="{8896A05B-CD67-4270-95CC-1A0F08AF7C9C}" srcOrd="38" destOrd="0" presId="urn:microsoft.com/office/officeart/2005/8/layout/default"/>
    <dgm:cxn modelId="{78FC623E-7562-4B28-B9CC-2F72DC29A41C}" type="presParOf" srcId="{C3A7B0B6-8D30-4FAE-9EB7-6A37284EAC35}" destId="{D1907B79-CCEE-4530-AEF8-148F9A9AD0F0}" srcOrd="39" destOrd="0" presId="urn:microsoft.com/office/officeart/2005/8/layout/default"/>
    <dgm:cxn modelId="{2B23CACA-0A67-4821-944B-CAC3D4FCBC29}" type="presParOf" srcId="{C3A7B0B6-8D30-4FAE-9EB7-6A37284EAC35}" destId="{039ED731-EC51-41D2-B8B2-2096DF969B1B}" srcOrd="40" destOrd="0" presId="urn:microsoft.com/office/officeart/2005/8/layout/default"/>
    <dgm:cxn modelId="{B4E9B7E7-2EE4-4570-A9BA-76375B1065D0}" type="presParOf" srcId="{C3A7B0B6-8D30-4FAE-9EB7-6A37284EAC35}" destId="{42534F3E-3956-4315-A556-C827CB90008F}" srcOrd="41" destOrd="0" presId="urn:microsoft.com/office/officeart/2005/8/layout/default"/>
    <dgm:cxn modelId="{65A1362D-0511-4DFB-8A88-5D017A0770C6}" type="presParOf" srcId="{C3A7B0B6-8D30-4FAE-9EB7-6A37284EAC35}" destId="{DC0BA368-7E94-4DBF-80C4-C4D55FCF5E2C}" srcOrd="42" destOrd="0" presId="urn:microsoft.com/office/officeart/2005/8/layout/default"/>
    <dgm:cxn modelId="{1DB3DFBB-117A-4C48-BCCE-7F446B787C95}" type="presParOf" srcId="{C3A7B0B6-8D30-4FAE-9EB7-6A37284EAC35}" destId="{416B6E20-C7A7-4394-A418-03014B1B3E8A}" srcOrd="43" destOrd="0" presId="urn:microsoft.com/office/officeart/2005/8/layout/default"/>
    <dgm:cxn modelId="{58291128-403B-4AC7-85E3-8A9FED4284D7}" type="presParOf" srcId="{C3A7B0B6-8D30-4FAE-9EB7-6A37284EAC35}" destId="{5515D946-1C8E-43C2-84E2-55BDE00B4ACE}" srcOrd="44" destOrd="0" presId="urn:microsoft.com/office/officeart/2005/8/layout/default"/>
    <dgm:cxn modelId="{E3081256-141C-4FB6-98D2-D001B24B31F7}" type="presParOf" srcId="{C3A7B0B6-8D30-4FAE-9EB7-6A37284EAC35}" destId="{5BC3ED48-A412-4592-B643-8E10F19650ED}" srcOrd="45" destOrd="0" presId="urn:microsoft.com/office/officeart/2005/8/layout/default"/>
    <dgm:cxn modelId="{CDDAA7C9-65B2-4174-B672-03E7030919DB}" type="presParOf" srcId="{C3A7B0B6-8D30-4FAE-9EB7-6A37284EAC35}" destId="{A1FFEBD9-B35F-4004-9B38-4CBB2D175F65}" srcOrd="46" destOrd="0" presId="urn:microsoft.com/office/officeart/2005/8/layout/default"/>
    <dgm:cxn modelId="{42429171-A792-4BB7-A747-B7FE28DF24C5}" type="presParOf" srcId="{C3A7B0B6-8D30-4FAE-9EB7-6A37284EAC35}" destId="{EB296C9C-1DB2-46C0-AECF-7FAA8C942F25}" srcOrd="47" destOrd="0" presId="urn:microsoft.com/office/officeart/2005/8/layout/default"/>
    <dgm:cxn modelId="{3673CA06-C45B-4ADD-A1A6-E11261F1326A}" type="presParOf" srcId="{C3A7B0B6-8D30-4FAE-9EB7-6A37284EAC35}" destId="{09A77FF3-9E1B-44D2-BA4F-0776595E30AA}" srcOrd="4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38490-F9E1-49B5-9F95-56A80867B426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EFE01E1B-4032-4760-93EA-7010BA1D2487}">
      <dgm:prSet phldrT="[Szöveg]"/>
      <dgm:spPr>
        <a:solidFill>
          <a:schemeClr val="accent1"/>
        </a:solidFill>
      </dgm:spPr>
      <dgm:t>
        <a:bodyPr/>
        <a:lstStyle/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ÁNYK űrlap kitöltése</a:t>
          </a:r>
        </a:p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az ügyfél által</a:t>
          </a:r>
        </a:p>
      </dgm:t>
    </dgm:pt>
    <dgm:pt modelId="{939BE70F-17C4-4938-8C81-AB27D111C2E1}" type="parTrans" cxnId="{36D23E79-5323-4402-BFDD-CDB71EA284BD}">
      <dgm:prSet/>
      <dgm:spPr/>
      <dgm:t>
        <a:bodyPr/>
        <a:lstStyle/>
        <a:p>
          <a:endParaRPr lang="hu-HU"/>
        </a:p>
      </dgm:t>
    </dgm:pt>
    <dgm:pt modelId="{52B555D3-9D83-4C9B-80AE-0F5E5D1B0AEE}" type="sibTrans" cxnId="{36D23E79-5323-4402-BFDD-CDB71EA284BD}">
      <dgm:prSet/>
      <dgm:spPr/>
      <dgm:t>
        <a:bodyPr/>
        <a:lstStyle/>
        <a:p>
          <a:endParaRPr lang="hu-HU"/>
        </a:p>
      </dgm:t>
    </dgm:pt>
    <dgm:pt modelId="{FCFB9721-984F-4917-8B01-EA97396ADB9C}">
      <dgm:prSet phldrT="[Szöveg]"/>
      <dgm:spPr>
        <a:solidFill>
          <a:schemeClr val="accent1"/>
        </a:solidFill>
      </dgm:spPr>
      <dgm:t>
        <a:bodyPr/>
        <a:lstStyle/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Ügyfélkapus azonosítás</a:t>
          </a:r>
        </a:p>
      </dgm:t>
    </dgm:pt>
    <dgm:pt modelId="{896B6BF0-987C-4A8B-8F00-69F246F5F12A}" type="parTrans" cxnId="{E5016845-1A8B-4655-A4F8-323BB4E8BDE9}">
      <dgm:prSet/>
      <dgm:spPr/>
      <dgm:t>
        <a:bodyPr/>
        <a:lstStyle/>
        <a:p>
          <a:endParaRPr lang="hu-HU"/>
        </a:p>
      </dgm:t>
    </dgm:pt>
    <dgm:pt modelId="{A141D36F-B0F6-44A5-A954-4147ED0DDE87}" type="sibTrans" cxnId="{E5016845-1A8B-4655-A4F8-323BB4E8BDE9}">
      <dgm:prSet/>
      <dgm:spPr/>
      <dgm:t>
        <a:bodyPr/>
        <a:lstStyle/>
        <a:p>
          <a:endParaRPr lang="hu-HU"/>
        </a:p>
      </dgm:t>
    </dgm:pt>
    <dgm:pt modelId="{A7FD3CFE-6484-49A2-AC02-2D18BFFAB6AD}">
      <dgm:prSet phldrT="[Szöveg]"/>
      <dgm:spPr>
        <a:solidFill>
          <a:schemeClr val="accent1"/>
        </a:solidFill>
      </dgm:spPr>
      <dgm:t>
        <a:bodyPr/>
        <a:lstStyle/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Elektronikus kézbesítés</a:t>
          </a:r>
        </a:p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(BEDSZ / BKSZ)</a:t>
          </a:r>
        </a:p>
      </dgm:t>
    </dgm:pt>
    <dgm:pt modelId="{EB15A157-CDE4-40D2-93A5-D04EA370589B}" type="parTrans" cxnId="{A2A34954-EA20-49F9-8735-0E679031AC3F}">
      <dgm:prSet/>
      <dgm:spPr/>
      <dgm:t>
        <a:bodyPr/>
        <a:lstStyle/>
        <a:p>
          <a:endParaRPr lang="hu-HU"/>
        </a:p>
      </dgm:t>
    </dgm:pt>
    <dgm:pt modelId="{D1F67351-449B-4715-B4D1-038F5E1D7669}" type="sibTrans" cxnId="{A2A34954-EA20-49F9-8735-0E679031AC3F}">
      <dgm:prSet/>
      <dgm:spPr/>
      <dgm:t>
        <a:bodyPr/>
        <a:lstStyle/>
        <a:p>
          <a:endParaRPr lang="hu-HU"/>
        </a:p>
      </dgm:t>
    </dgm:pt>
    <dgm:pt modelId="{23E72123-4379-4289-BB96-87703734547E}">
      <dgm:prSet phldrT="[Szöveg]"/>
      <dgm:spPr>
        <a:solidFill>
          <a:schemeClr val="accent1"/>
        </a:solidFill>
      </dgm:spPr>
      <dgm:t>
        <a:bodyPr/>
        <a:lstStyle/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A címzett szerv hivatali kapujába/tárhelyére elhelyezés</a:t>
          </a:r>
        </a:p>
      </dgm:t>
    </dgm:pt>
    <dgm:pt modelId="{77F67129-6F4D-4D08-9AE6-BF77D81EDAC1}" type="parTrans" cxnId="{69AC2341-CF7F-45B5-924C-51B95C364C8A}">
      <dgm:prSet/>
      <dgm:spPr/>
      <dgm:t>
        <a:bodyPr/>
        <a:lstStyle/>
        <a:p>
          <a:endParaRPr lang="hu-HU"/>
        </a:p>
      </dgm:t>
    </dgm:pt>
    <dgm:pt modelId="{A7C00354-7321-464C-8DF6-7C3D8232D831}" type="sibTrans" cxnId="{69AC2341-CF7F-45B5-924C-51B95C364C8A}">
      <dgm:prSet/>
      <dgm:spPr/>
      <dgm:t>
        <a:bodyPr/>
        <a:lstStyle/>
        <a:p>
          <a:endParaRPr lang="hu-HU"/>
        </a:p>
      </dgm:t>
    </dgm:pt>
    <dgm:pt modelId="{597D36B4-B2ED-4506-880A-DE46F1543E92}">
      <dgm:prSet phldrT="[Szöveg]"/>
      <dgm:spPr>
        <a:solidFill>
          <a:schemeClr val="accent1"/>
        </a:solidFill>
      </dgm:spPr>
      <dgm:t>
        <a:bodyPr/>
        <a:lstStyle/>
        <a:p>
          <a:r>
            <a:rPr lang="hu-HU" b="1" dirty="0">
              <a:solidFill>
                <a:schemeClr val="bg1"/>
              </a:solidFill>
              <a:latin typeface="Calibri Light" panose="020F0302020204030204" pitchFamily="34" charset="0"/>
            </a:rPr>
            <a:t>KÜNY (korábban ügyfélkapus) tárhelyre értesítés kézbesítésről</a:t>
          </a:r>
        </a:p>
      </dgm:t>
    </dgm:pt>
    <dgm:pt modelId="{0D2F04F4-0C38-4140-9301-645AD4ECCE4C}" type="parTrans" cxnId="{0963C1BE-6CD0-430B-8261-6A7ED944C149}">
      <dgm:prSet/>
      <dgm:spPr/>
      <dgm:t>
        <a:bodyPr/>
        <a:lstStyle/>
        <a:p>
          <a:endParaRPr lang="hu-HU"/>
        </a:p>
      </dgm:t>
    </dgm:pt>
    <dgm:pt modelId="{9EE7D40C-8783-47F9-92BF-82A7D18B994E}" type="sibTrans" cxnId="{0963C1BE-6CD0-430B-8261-6A7ED944C149}">
      <dgm:prSet/>
      <dgm:spPr/>
      <dgm:t>
        <a:bodyPr/>
        <a:lstStyle/>
        <a:p>
          <a:endParaRPr lang="hu-HU"/>
        </a:p>
      </dgm:t>
    </dgm:pt>
    <dgm:pt modelId="{178092BD-D3CA-48EE-88D9-05246BC2B994}" type="pres">
      <dgm:prSet presAssocID="{60E38490-F9E1-49B5-9F95-56A80867B426}" presName="Name0" presStyleCnt="0">
        <dgm:presLayoutVars>
          <dgm:dir/>
          <dgm:resizeHandles val="exact"/>
        </dgm:presLayoutVars>
      </dgm:prSet>
      <dgm:spPr/>
    </dgm:pt>
    <dgm:pt modelId="{A4B18824-2390-465D-B132-96D5746A61F7}" type="pres">
      <dgm:prSet presAssocID="{EFE01E1B-4032-4760-93EA-7010BA1D2487}" presName="parTxOnly" presStyleLbl="node1" presStyleIdx="0" presStyleCnt="5">
        <dgm:presLayoutVars>
          <dgm:bulletEnabled val="1"/>
        </dgm:presLayoutVars>
      </dgm:prSet>
      <dgm:spPr/>
    </dgm:pt>
    <dgm:pt modelId="{C29D2600-8B37-46EB-ABD2-F7BD939B65D7}" type="pres">
      <dgm:prSet presAssocID="{52B555D3-9D83-4C9B-80AE-0F5E5D1B0AEE}" presName="parSpace" presStyleCnt="0"/>
      <dgm:spPr/>
    </dgm:pt>
    <dgm:pt modelId="{4438DFA6-3562-481D-8816-2B3B4EC2EBD4}" type="pres">
      <dgm:prSet presAssocID="{FCFB9721-984F-4917-8B01-EA97396ADB9C}" presName="parTxOnly" presStyleLbl="node1" presStyleIdx="1" presStyleCnt="5">
        <dgm:presLayoutVars>
          <dgm:bulletEnabled val="1"/>
        </dgm:presLayoutVars>
      </dgm:prSet>
      <dgm:spPr/>
    </dgm:pt>
    <dgm:pt modelId="{31AA6359-4A14-4D45-BB48-CF90AFA4FAD7}" type="pres">
      <dgm:prSet presAssocID="{A141D36F-B0F6-44A5-A954-4147ED0DDE87}" presName="parSpace" presStyleCnt="0"/>
      <dgm:spPr/>
    </dgm:pt>
    <dgm:pt modelId="{4C8E7DC8-DF93-4FA7-A4C5-85B937397E75}" type="pres">
      <dgm:prSet presAssocID="{A7FD3CFE-6484-49A2-AC02-2D18BFFAB6AD}" presName="parTxOnly" presStyleLbl="node1" presStyleIdx="2" presStyleCnt="5">
        <dgm:presLayoutVars>
          <dgm:bulletEnabled val="1"/>
        </dgm:presLayoutVars>
      </dgm:prSet>
      <dgm:spPr/>
    </dgm:pt>
    <dgm:pt modelId="{2A1386FA-E2E5-496B-9673-FC59D9A80434}" type="pres">
      <dgm:prSet presAssocID="{D1F67351-449B-4715-B4D1-038F5E1D7669}" presName="parSpace" presStyleCnt="0"/>
      <dgm:spPr/>
    </dgm:pt>
    <dgm:pt modelId="{1CCFCAE9-90CB-483F-98CD-E20EA28DAAE8}" type="pres">
      <dgm:prSet presAssocID="{23E72123-4379-4289-BB96-87703734547E}" presName="parTxOnly" presStyleLbl="node1" presStyleIdx="3" presStyleCnt="5">
        <dgm:presLayoutVars>
          <dgm:bulletEnabled val="1"/>
        </dgm:presLayoutVars>
      </dgm:prSet>
      <dgm:spPr/>
    </dgm:pt>
    <dgm:pt modelId="{7F9E3910-BCBD-4A86-B958-9F8A8D601236}" type="pres">
      <dgm:prSet presAssocID="{A7C00354-7321-464C-8DF6-7C3D8232D831}" presName="parSpace" presStyleCnt="0"/>
      <dgm:spPr/>
    </dgm:pt>
    <dgm:pt modelId="{1E22B8CD-F813-421B-AD2D-C0B491EE5F30}" type="pres">
      <dgm:prSet presAssocID="{597D36B4-B2ED-4506-880A-DE46F1543E92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DDE8800-5EA4-45A7-ADAB-A65497F3A0BB}" type="presOf" srcId="{60E38490-F9E1-49B5-9F95-56A80867B426}" destId="{178092BD-D3CA-48EE-88D9-05246BC2B994}" srcOrd="0" destOrd="0" presId="urn:microsoft.com/office/officeart/2005/8/layout/hChevron3"/>
    <dgm:cxn modelId="{43D3D32E-D5F1-4092-8BF5-555733AA33CF}" type="presOf" srcId="{597D36B4-B2ED-4506-880A-DE46F1543E92}" destId="{1E22B8CD-F813-421B-AD2D-C0B491EE5F30}" srcOrd="0" destOrd="0" presId="urn:microsoft.com/office/officeart/2005/8/layout/hChevron3"/>
    <dgm:cxn modelId="{9423E93E-1986-44A9-8AB3-2AD9B4FFF457}" type="presOf" srcId="{A7FD3CFE-6484-49A2-AC02-2D18BFFAB6AD}" destId="{4C8E7DC8-DF93-4FA7-A4C5-85B937397E75}" srcOrd="0" destOrd="0" presId="urn:microsoft.com/office/officeart/2005/8/layout/hChevron3"/>
    <dgm:cxn modelId="{69AC2341-CF7F-45B5-924C-51B95C364C8A}" srcId="{60E38490-F9E1-49B5-9F95-56A80867B426}" destId="{23E72123-4379-4289-BB96-87703734547E}" srcOrd="3" destOrd="0" parTransId="{77F67129-6F4D-4D08-9AE6-BF77D81EDAC1}" sibTransId="{A7C00354-7321-464C-8DF6-7C3D8232D831}"/>
    <dgm:cxn modelId="{E5016845-1A8B-4655-A4F8-323BB4E8BDE9}" srcId="{60E38490-F9E1-49B5-9F95-56A80867B426}" destId="{FCFB9721-984F-4917-8B01-EA97396ADB9C}" srcOrd="1" destOrd="0" parTransId="{896B6BF0-987C-4A8B-8F00-69F246F5F12A}" sibTransId="{A141D36F-B0F6-44A5-A954-4147ED0DDE87}"/>
    <dgm:cxn modelId="{A2A34954-EA20-49F9-8735-0E679031AC3F}" srcId="{60E38490-F9E1-49B5-9F95-56A80867B426}" destId="{A7FD3CFE-6484-49A2-AC02-2D18BFFAB6AD}" srcOrd="2" destOrd="0" parTransId="{EB15A157-CDE4-40D2-93A5-D04EA370589B}" sibTransId="{D1F67351-449B-4715-B4D1-038F5E1D7669}"/>
    <dgm:cxn modelId="{36D23E79-5323-4402-BFDD-CDB71EA284BD}" srcId="{60E38490-F9E1-49B5-9F95-56A80867B426}" destId="{EFE01E1B-4032-4760-93EA-7010BA1D2487}" srcOrd="0" destOrd="0" parTransId="{939BE70F-17C4-4938-8C81-AB27D111C2E1}" sibTransId="{52B555D3-9D83-4C9B-80AE-0F5E5D1B0AEE}"/>
    <dgm:cxn modelId="{D7134482-C4B0-4E31-BE01-D9278E820239}" type="presOf" srcId="{FCFB9721-984F-4917-8B01-EA97396ADB9C}" destId="{4438DFA6-3562-481D-8816-2B3B4EC2EBD4}" srcOrd="0" destOrd="0" presId="urn:microsoft.com/office/officeart/2005/8/layout/hChevron3"/>
    <dgm:cxn modelId="{DE8D3C8C-50C7-4AEC-9022-1235B2F40677}" type="presOf" srcId="{EFE01E1B-4032-4760-93EA-7010BA1D2487}" destId="{A4B18824-2390-465D-B132-96D5746A61F7}" srcOrd="0" destOrd="0" presId="urn:microsoft.com/office/officeart/2005/8/layout/hChevron3"/>
    <dgm:cxn modelId="{0963C1BE-6CD0-430B-8261-6A7ED944C149}" srcId="{60E38490-F9E1-49B5-9F95-56A80867B426}" destId="{597D36B4-B2ED-4506-880A-DE46F1543E92}" srcOrd="4" destOrd="0" parTransId="{0D2F04F4-0C38-4140-9301-645AD4ECCE4C}" sibTransId="{9EE7D40C-8783-47F9-92BF-82A7D18B994E}"/>
    <dgm:cxn modelId="{16576DC2-1E26-46CD-88F9-C656C6EBCCB2}" type="presOf" srcId="{23E72123-4379-4289-BB96-87703734547E}" destId="{1CCFCAE9-90CB-483F-98CD-E20EA28DAAE8}" srcOrd="0" destOrd="0" presId="urn:microsoft.com/office/officeart/2005/8/layout/hChevron3"/>
    <dgm:cxn modelId="{29346EF0-645A-42E1-A536-B597B6F1E6E8}" type="presParOf" srcId="{178092BD-D3CA-48EE-88D9-05246BC2B994}" destId="{A4B18824-2390-465D-B132-96D5746A61F7}" srcOrd="0" destOrd="0" presId="urn:microsoft.com/office/officeart/2005/8/layout/hChevron3"/>
    <dgm:cxn modelId="{7E0FD959-D25C-4149-AD52-FDF74C4FF9C5}" type="presParOf" srcId="{178092BD-D3CA-48EE-88D9-05246BC2B994}" destId="{C29D2600-8B37-46EB-ABD2-F7BD939B65D7}" srcOrd="1" destOrd="0" presId="urn:microsoft.com/office/officeart/2005/8/layout/hChevron3"/>
    <dgm:cxn modelId="{97780F01-D4A3-4B8C-ABD7-B5A3EB316F06}" type="presParOf" srcId="{178092BD-D3CA-48EE-88D9-05246BC2B994}" destId="{4438DFA6-3562-481D-8816-2B3B4EC2EBD4}" srcOrd="2" destOrd="0" presId="urn:microsoft.com/office/officeart/2005/8/layout/hChevron3"/>
    <dgm:cxn modelId="{F8B597DF-94F1-4D18-9FB9-AFB53876A838}" type="presParOf" srcId="{178092BD-D3CA-48EE-88D9-05246BC2B994}" destId="{31AA6359-4A14-4D45-BB48-CF90AFA4FAD7}" srcOrd="3" destOrd="0" presId="urn:microsoft.com/office/officeart/2005/8/layout/hChevron3"/>
    <dgm:cxn modelId="{9A4F5749-8CAF-4164-AE4F-529E41588E93}" type="presParOf" srcId="{178092BD-D3CA-48EE-88D9-05246BC2B994}" destId="{4C8E7DC8-DF93-4FA7-A4C5-85B937397E75}" srcOrd="4" destOrd="0" presId="urn:microsoft.com/office/officeart/2005/8/layout/hChevron3"/>
    <dgm:cxn modelId="{B19503CD-E428-4C4C-BD6A-1AC7C88372DE}" type="presParOf" srcId="{178092BD-D3CA-48EE-88D9-05246BC2B994}" destId="{2A1386FA-E2E5-496B-9673-FC59D9A80434}" srcOrd="5" destOrd="0" presId="urn:microsoft.com/office/officeart/2005/8/layout/hChevron3"/>
    <dgm:cxn modelId="{87529E38-04F1-48C0-BCD8-FBE0B46AED79}" type="presParOf" srcId="{178092BD-D3CA-48EE-88D9-05246BC2B994}" destId="{1CCFCAE9-90CB-483F-98CD-E20EA28DAAE8}" srcOrd="6" destOrd="0" presId="urn:microsoft.com/office/officeart/2005/8/layout/hChevron3"/>
    <dgm:cxn modelId="{2A93A2EA-4197-447E-9112-C6F084A17E54}" type="presParOf" srcId="{178092BD-D3CA-48EE-88D9-05246BC2B994}" destId="{7F9E3910-BCBD-4A86-B958-9F8A8D601236}" srcOrd="7" destOrd="0" presId="urn:microsoft.com/office/officeart/2005/8/layout/hChevron3"/>
    <dgm:cxn modelId="{EE8BC4EC-45B5-40DC-9436-459EA2C9A381}" type="presParOf" srcId="{178092BD-D3CA-48EE-88D9-05246BC2B994}" destId="{1E22B8CD-F813-421B-AD2D-C0B491EE5F3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A8396-F77E-4642-A1A5-C8E6F7E50B08}">
      <dsp:nvSpPr>
        <dsp:cNvPr id="0" name=""/>
        <dsp:cNvSpPr/>
      </dsp:nvSpPr>
      <dsp:spPr>
        <a:xfrm>
          <a:off x="1134248" y="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szövetkezet</a:t>
          </a:r>
        </a:p>
      </dsp:txBody>
      <dsp:txXfrm>
        <a:off x="1134248" y="0"/>
        <a:ext cx="1228155" cy="779236"/>
      </dsp:txXfrm>
    </dsp:sp>
    <dsp:sp modelId="{74DD5EC2-1D6A-43D5-A63F-F8DF78BA4518}">
      <dsp:nvSpPr>
        <dsp:cNvPr id="0" name=""/>
        <dsp:cNvSpPr/>
      </dsp:nvSpPr>
      <dsp:spPr>
        <a:xfrm>
          <a:off x="2434859" y="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magánnyugdíj-pénztár</a:t>
          </a:r>
        </a:p>
      </dsp:txBody>
      <dsp:txXfrm>
        <a:off x="2434859" y="0"/>
        <a:ext cx="1228155" cy="779236"/>
      </dsp:txXfrm>
    </dsp:sp>
    <dsp:sp modelId="{9B4B77D5-7F7E-4056-9473-FC8B633E959B}">
      <dsp:nvSpPr>
        <dsp:cNvPr id="0" name=""/>
        <dsp:cNvSpPr/>
      </dsp:nvSpPr>
      <dsp:spPr>
        <a:xfrm>
          <a:off x="3735341" y="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egyesület</a:t>
          </a:r>
        </a:p>
      </dsp:txBody>
      <dsp:txXfrm>
        <a:off x="3735341" y="0"/>
        <a:ext cx="1228155" cy="779236"/>
      </dsp:txXfrm>
    </dsp:sp>
    <dsp:sp modelId="{68CE3A07-1EC4-4682-8191-A5FF35DAEAFD}">
      <dsp:nvSpPr>
        <dsp:cNvPr id="0" name=""/>
        <dsp:cNvSpPr/>
      </dsp:nvSpPr>
      <dsp:spPr>
        <a:xfrm>
          <a:off x="5035887" y="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köztestület</a:t>
          </a:r>
        </a:p>
      </dsp:txBody>
      <dsp:txXfrm>
        <a:off x="5035887" y="0"/>
        <a:ext cx="1228155" cy="779236"/>
      </dsp:txXfrm>
    </dsp:sp>
    <dsp:sp modelId="{72BE6C48-C027-40C9-BBAB-7D6A696B81C3}">
      <dsp:nvSpPr>
        <dsp:cNvPr id="0" name=""/>
        <dsp:cNvSpPr/>
      </dsp:nvSpPr>
      <dsp:spPr>
        <a:xfrm>
          <a:off x="6336434" y="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alapítvány</a:t>
          </a:r>
        </a:p>
      </dsp:txBody>
      <dsp:txXfrm>
        <a:off x="6336434" y="0"/>
        <a:ext cx="1228155" cy="779236"/>
      </dsp:txXfrm>
    </dsp:sp>
    <dsp:sp modelId="{F6CFA2ED-2578-4B29-AEBF-75B6B0881FB9}">
      <dsp:nvSpPr>
        <dsp:cNvPr id="0" name=""/>
        <dsp:cNvSpPr/>
      </dsp:nvSpPr>
      <dsp:spPr>
        <a:xfrm>
          <a:off x="7637110" y="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önkéntes kölcsönös biztosító pénztár</a:t>
          </a:r>
        </a:p>
      </dsp:txBody>
      <dsp:txXfrm>
        <a:off x="7637110" y="0"/>
        <a:ext cx="1228155" cy="779236"/>
      </dsp:txXfrm>
    </dsp:sp>
    <dsp:sp modelId="{0366E39E-0BB3-422E-9671-ED9DCFDF7D17}">
      <dsp:nvSpPr>
        <dsp:cNvPr id="0" name=""/>
        <dsp:cNvSpPr/>
      </dsp:nvSpPr>
      <dsp:spPr>
        <a:xfrm>
          <a:off x="1144741" y="915474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gazdasági társaság</a:t>
          </a:r>
          <a:r>
            <a:rPr lang="hu-HU" sz="1200" kern="1200" dirty="0"/>
            <a:t> </a:t>
          </a:r>
        </a:p>
      </dsp:txBody>
      <dsp:txXfrm>
        <a:off x="1144741" y="915474"/>
        <a:ext cx="1228155" cy="779236"/>
      </dsp:txXfrm>
    </dsp:sp>
    <dsp:sp modelId="{DB25425D-E977-46AB-B684-7C9E35A1C8A3}">
      <dsp:nvSpPr>
        <dsp:cNvPr id="0" name=""/>
        <dsp:cNvSpPr/>
      </dsp:nvSpPr>
      <dsp:spPr>
        <a:xfrm>
          <a:off x="2445353" y="907814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egyéni cég </a:t>
          </a:r>
        </a:p>
      </dsp:txBody>
      <dsp:txXfrm>
        <a:off x="2445353" y="907814"/>
        <a:ext cx="1228155" cy="779236"/>
      </dsp:txXfrm>
    </dsp:sp>
    <dsp:sp modelId="{ADD8AA08-A8A7-4FA0-B1A7-AE95026F98B6}">
      <dsp:nvSpPr>
        <dsp:cNvPr id="0" name=""/>
        <dsp:cNvSpPr/>
      </dsp:nvSpPr>
      <dsp:spPr>
        <a:xfrm>
          <a:off x="3745821" y="90218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egyesülés</a:t>
          </a:r>
        </a:p>
      </dsp:txBody>
      <dsp:txXfrm>
        <a:off x="3745821" y="902180"/>
        <a:ext cx="1228155" cy="779236"/>
      </dsp:txXfrm>
    </dsp:sp>
    <dsp:sp modelId="{BD49DE68-6BA6-4E2F-80A1-914A9DD2825A}">
      <dsp:nvSpPr>
        <dsp:cNvPr id="0" name=""/>
        <dsp:cNvSpPr/>
      </dsp:nvSpPr>
      <dsp:spPr>
        <a:xfrm>
          <a:off x="5046368" y="899507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európai részvénytársaság</a:t>
          </a:r>
        </a:p>
      </dsp:txBody>
      <dsp:txXfrm>
        <a:off x="5046368" y="899507"/>
        <a:ext cx="1228155" cy="779236"/>
      </dsp:txXfrm>
    </dsp:sp>
    <dsp:sp modelId="{8E711A0C-F65D-47AB-965E-3E88BC43EFB0}">
      <dsp:nvSpPr>
        <dsp:cNvPr id="0" name=""/>
        <dsp:cNvSpPr/>
      </dsp:nvSpPr>
      <dsp:spPr>
        <a:xfrm>
          <a:off x="6346914" y="907814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európai gazdasági egyesülés</a:t>
          </a:r>
        </a:p>
      </dsp:txBody>
      <dsp:txXfrm>
        <a:off x="6346914" y="907814"/>
        <a:ext cx="1228155" cy="779236"/>
      </dsp:txXfrm>
    </dsp:sp>
    <dsp:sp modelId="{249FCEB4-8204-4E6C-9F25-C6B03A32C308}">
      <dsp:nvSpPr>
        <dsp:cNvPr id="0" name=""/>
        <dsp:cNvSpPr/>
      </dsp:nvSpPr>
      <dsp:spPr>
        <a:xfrm>
          <a:off x="7642227" y="924419"/>
          <a:ext cx="1228155" cy="75600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európai szövetkezet, területi szövetkezet</a:t>
          </a:r>
        </a:p>
      </dsp:txBody>
      <dsp:txXfrm>
        <a:off x="7642227" y="924419"/>
        <a:ext cx="1228155" cy="756000"/>
      </dsp:txXfrm>
    </dsp:sp>
    <dsp:sp modelId="{B31CDE57-9E97-4444-BAE2-ADEBB9E06667}">
      <dsp:nvSpPr>
        <dsp:cNvPr id="0" name=""/>
        <dsp:cNvSpPr/>
      </dsp:nvSpPr>
      <dsp:spPr>
        <a:xfrm>
          <a:off x="1150482" y="1770933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vízgazdálkodási társulat</a:t>
          </a:r>
        </a:p>
      </dsp:txBody>
      <dsp:txXfrm>
        <a:off x="1150482" y="1770933"/>
        <a:ext cx="1228155" cy="779236"/>
      </dsp:txXfrm>
    </dsp:sp>
    <dsp:sp modelId="{56E11B90-7665-473A-A0A9-0B4F786392F7}">
      <dsp:nvSpPr>
        <dsp:cNvPr id="0" name=""/>
        <dsp:cNvSpPr/>
      </dsp:nvSpPr>
      <dsp:spPr>
        <a:xfrm>
          <a:off x="2451093" y="1763273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/>
            <a:t>erdőbirtokossági</a:t>
          </a:r>
          <a:r>
            <a:rPr lang="hu-HU" sz="1200" b="1" kern="1200" dirty="0"/>
            <a:t> társulat</a:t>
          </a:r>
        </a:p>
      </dsp:txBody>
      <dsp:txXfrm>
        <a:off x="2451093" y="1763273"/>
        <a:ext cx="1228155" cy="779236"/>
      </dsp:txXfrm>
    </dsp:sp>
    <dsp:sp modelId="{81E528C3-262C-4CA4-B9E1-2EF57F3FFE5A}">
      <dsp:nvSpPr>
        <dsp:cNvPr id="0" name=""/>
        <dsp:cNvSpPr/>
      </dsp:nvSpPr>
      <dsp:spPr>
        <a:xfrm>
          <a:off x="3751562" y="1757639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állami vállalat</a:t>
          </a:r>
        </a:p>
      </dsp:txBody>
      <dsp:txXfrm>
        <a:off x="3751562" y="1757639"/>
        <a:ext cx="1228155" cy="779236"/>
      </dsp:txXfrm>
    </dsp:sp>
    <dsp:sp modelId="{A6AC389D-032A-4A04-BDAC-B01939B29069}">
      <dsp:nvSpPr>
        <dsp:cNvPr id="0" name=""/>
        <dsp:cNvSpPr/>
      </dsp:nvSpPr>
      <dsp:spPr>
        <a:xfrm>
          <a:off x="5052108" y="1754967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egyes jogi személyek vállalata </a:t>
          </a:r>
        </a:p>
      </dsp:txBody>
      <dsp:txXfrm>
        <a:off x="5052108" y="1754967"/>
        <a:ext cx="1228155" cy="779236"/>
      </dsp:txXfrm>
    </dsp:sp>
    <dsp:sp modelId="{84954C6D-7F8B-4CCC-92F1-5F15390FAB2E}">
      <dsp:nvSpPr>
        <dsp:cNvPr id="0" name=""/>
        <dsp:cNvSpPr/>
      </dsp:nvSpPr>
      <dsp:spPr>
        <a:xfrm>
          <a:off x="6352655" y="1763273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Külföldi székhelyű vállalat </a:t>
          </a:r>
          <a:r>
            <a:rPr lang="hu-HU" sz="1200" b="1" kern="1200" dirty="0" err="1"/>
            <a:t>mo.-i</a:t>
          </a:r>
          <a:r>
            <a:rPr lang="hu-HU" sz="1200" b="1" kern="1200" dirty="0"/>
            <a:t> fióktelepe</a:t>
          </a:r>
        </a:p>
      </dsp:txBody>
      <dsp:txXfrm>
        <a:off x="6352655" y="1763273"/>
        <a:ext cx="1228155" cy="779236"/>
      </dsp:txXfrm>
    </dsp:sp>
    <dsp:sp modelId="{807EC975-CB06-44B2-9DCD-E8EFCC79946C}">
      <dsp:nvSpPr>
        <dsp:cNvPr id="0" name=""/>
        <dsp:cNvSpPr/>
      </dsp:nvSpPr>
      <dsp:spPr>
        <a:xfrm>
          <a:off x="7642227" y="1768260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közös vállalat </a:t>
          </a:r>
        </a:p>
      </dsp:txBody>
      <dsp:txXfrm>
        <a:off x="7642227" y="1768260"/>
        <a:ext cx="1228155" cy="779236"/>
      </dsp:txXfrm>
    </dsp:sp>
    <dsp:sp modelId="{A50F1728-41E5-461C-A31A-5101A145FF32}">
      <dsp:nvSpPr>
        <dsp:cNvPr id="0" name=""/>
        <dsp:cNvSpPr/>
      </dsp:nvSpPr>
      <dsp:spPr>
        <a:xfrm>
          <a:off x="1569406" y="2719246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végrehajtói iroda</a:t>
          </a:r>
        </a:p>
      </dsp:txBody>
      <dsp:txXfrm>
        <a:off x="1569406" y="2719246"/>
        <a:ext cx="1228155" cy="779236"/>
      </dsp:txXfrm>
    </dsp:sp>
    <dsp:sp modelId="{8896A05B-CD67-4270-95CC-1A0F08AF7C9C}">
      <dsp:nvSpPr>
        <dsp:cNvPr id="0" name=""/>
        <dsp:cNvSpPr/>
      </dsp:nvSpPr>
      <dsp:spPr>
        <a:xfrm>
          <a:off x="2893719" y="2719246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közjegyzői iroda</a:t>
          </a:r>
        </a:p>
      </dsp:txBody>
      <dsp:txXfrm>
        <a:off x="2893719" y="2719246"/>
        <a:ext cx="1228155" cy="779236"/>
      </dsp:txXfrm>
    </dsp:sp>
    <dsp:sp modelId="{039ED731-EC51-41D2-B8B2-2096DF969B1B}">
      <dsp:nvSpPr>
        <dsp:cNvPr id="0" name=""/>
        <dsp:cNvSpPr/>
      </dsp:nvSpPr>
      <dsp:spPr>
        <a:xfrm>
          <a:off x="4183006" y="2719246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szabadalmi ügyvivői iroda</a:t>
          </a:r>
        </a:p>
      </dsp:txBody>
      <dsp:txXfrm>
        <a:off x="4183006" y="2719246"/>
        <a:ext cx="1228155" cy="779236"/>
      </dsp:txXfrm>
    </dsp:sp>
    <dsp:sp modelId="{DC0BA368-7E94-4DBF-80C4-C4D55FCF5E2C}">
      <dsp:nvSpPr>
        <dsp:cNvPr id="0" name=""/>
        <dsp:cNvSpPr/>
      </dsp:nvSpPr>
      <dsp:spPr>
        <a:xfrm>
          <a:off x="5486007" y="2719246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ügyvédi iroda</a:t>
          </a:r>
        </a:p>
      </dsp:txBody>
      <dsp:txXfrm>
        <a:off x="5486007" y="2719246"/>
        <a:ext cx="1228155" cy="779236"/>
      </dsp:txXfrm>
    </dsp:sp>
    <dsp:sp modelId="{5515D946-1C8E-43C2-84E2-55BDE00B4ACE}">
      <dsp:nvSpPr>
        <dsp:cNvPr id="0" name=""/>
        <dsp:cNvSpPr/>
      </dsp:nvSpPr>
      <dsp:spPr>
        <a:xfrm>
          <a:off x="7642234" y="2719246"/>
          <a:ext cx="1228155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európai területi társulás</a:t>
          </a:r>
        </a:p>
      </dsp:txBody>
      <dsp:txXfrm>
        <a:off x="7642234" y="2719246"/>
        <a:ext cx="1228155" cy="779236"/>
      </dsp:txXfrm>
    </dsp:sp>
    <dsp:sp modelId="{A1FFEBD9-B35F-4004-9B38-4CBB2D175F65}">
      <dsp:nvSpPr>
        <dsp:cNvPr id="0" name=""/>
        <dsp:cNvSpPr/>
      </dsp:nvSpPr>
      <dsp:spPr>
        <a:xfrm>
          <a:off x="1464365" y="3642685"/>
          <a:ext cx="1359469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egyéni vállalkozó</a:t>
          </a:r>
        </a:p>
      </dsp:txBody>
      <dsp:txXfrm>
        <a:off x="1464365" y="3642685"/>
        <a:ext cx="1359469" cy="779236"/>
      </dsp:txXfrm>
    </dsp:sp>
    <dsp:sp modelId="{09A77FF3-9E1B-44D2-BA4F-0776595E30AA}">
      <dsp:nvSpPr>
        <dsp:cNvPr id="0" name=""/>
        <dsp:cNvSpPr/>
      </dsp:nvSpPr>
      <dsp:spPr>
        <a:xfrm>
          <a:off x="4524091" y="3631216"/>
          <a:ext cx="2223383" cy="77923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állam, </a:t>
          </a:r>
          <a:r>
            <a:rPr lang="hu-HU" sz="1200" b="1" i="1" kern="1200">
              <a:solidFill>
                <a:schemeClr val="accent4">
                  <a:lumMod val="60000"/>
                  <a:lumOff val="40000"/>
                </a:schemeClr>
              </a:solidFill>
            </a:rPr>
            <a:t>helyi önkormányzat</a:t>
          </a:r>
          <a:r>
            <a:rPr lang="hu-HU" sz="1200" b="1" kern="1200"/>
            <a:t>, költségvetési </a:t>
          </a:r>
          <a:r>
            <a:rPr lang="hu-HU" sz="1200" b="1" kern="1200" dirty="0"/>
            <a:t>szerv, költségvetési szervek szabályai szerint gazdálkodó egyéb jogi személy</a:t>
          </a:r>
        </a:p>
      </dsp:txBody>
      <dsp:txXfrm>
        <a:off x="4524091" y="3631216"/>
        <a:ext cx="2223383" cy="779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8824-2390-465D-B132-96D5746A61F7}">
      <dsp:nvSpPr>
        <dsp:cNvPr id="0" name=""/>
        <dsp:cNvSpPr/>
      </dsp:nvSpPr>
      <dsp:spPr>
        <a:xfrm>
          <a:off x="1019" y="115395"/>
          <a:ext cx="1988306" cy="795322"/>
        </a:xfrm>
        <a:prstGeom prst="homePlate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ÁNYK űrlap kitöltése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az ügyfél által</a:t>
          </a:r>
        </a:p>
      </dsp:txBody>
      <dsp:txXfrm>
        <a:off x="1019" y="115395"/>
        <a:ext cx="1789476" cy="795322"/>
      </dsp:txXfrm>
    </dsp:sp>
    <dsp:sp modelId="{4438DFA6-3562-481D-8816-2B3B4EC2EBD4}">
      <dsp:nvSpPr>
        <dsp:cNvPr id="0" name=""/>
        <dsp:cNvSpPr/>
      </dsp:nvSpPr>
      <dsp:spPr>
        <a:xfrm>
          <a:off x="1591665" y="115395"/>
          <a:ext cx="1988306" cy="795322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Ügyfélkapus azonosítás</a:t>
          </a:r>
        </a:p>
      </dsp:txBody>
      <dsp:txXfrm>
        <a:off x="1989326" y="115395"/>
        <a:ext cx="1192984" cy="795322"/>
      </dsp:txXfrm>
    </dsp:sp>
    <dsp:sp modelId="{4C8E7DC8-DF93-4FA7-A4C5-85B937397E75}">
      <dsp:nvSpPr>
        <dsp:cNvPr id="0" name=""/>
        <dsp:cNvSpPr/>
      </dsp:nvSpPr>
      <dsp:spPr>
        <a:xfrm>
          <a:off x="3182310" y="115395"/>
          <a:ext cx="1988306" cy="795322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Elektronikus kézbesítés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(BEDSZ / BKSZ)</a:t>
          </a:r>
        </a:p>
      </dsp:txBody>
      <dsp:txXfrm>
        <a:off x="3579971" y="115395"/>
        <a:ext cx="1192984" cy="795322"/>
      </dsp:txXfrm>
    </dsp:sp>
    <dsp:sp modelId="{1CCFCAE9-90CB-483F-98CD-E20EA28DAAE8}">
      <dsp:nvSpPr>
        <dsp:cNvPr id="0" name=""/>
        <dsp:cNvSpPr/>
      </dsp:nvSpPr>
      <dsp:spPr>
        <a:xfrm>
          <a:off x="4772956" y="115395"/>
          <a:ext cx="1988306" cy="795322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A címzett szerv hivatali kapujába/tárhelyére elhelyezés</a:t>
          </a:r>
        </a:p>
      </dsp:txBody>
      <dsp:txXfrm>
        <a:off x="5170617" y="115395"/>
        <a:ext cx="1192984" cy="795322"/>
      </dsp:txXfrm>
    </dsp:sp>
    <dsp:sp modelId="{1E22B8CD-F813-421B-AD2D-C0B491EE5F30}">
      <dsp:nvSpPr>
        <dsp:cNvPr id="0" name=""/>
        <dsp:cNvSpPr/>
      </dsp:nvSpPr>
      <dsp:spPr>
        <a:xfrm>
          <a:off x="6363601" y="115395"/>
          <a:ext cx="1988306" cy="795322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bg1"/>
              </a:solidFill>
              <a:latin typeface="Calibri Light" panose="020F0302020204030204" pitchFamily="34" charset="0"/>
            </a:rPr>
            <a:t>KÜNY (korábban ügyfélkapus) tárhelyre értesítés kézbesítésről</a:t>
          </a:r>
        </a:p>
      </dsp:txBody>
      <dsp:txXfrm>
        <a:off x="6761262" y="115395"/>
        <a:ext cx="1192984" cy="79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2239-6C6F-472F-B175-F0FADCEE2BD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Online csatlakozási kérelem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dirty="0"/>
              <a:t>Az előző pontban felvett igénybe vevő Fél (és kapcsolódó adminisztrátorok) adatok a jóváhagyási listára kerül.</a:t>
            </a:r>
          </a:p>
          <a:p>
            <a:pPr algn="just"/>
            <a:r>
              <a:rPr lang="hu-HU" dirty="0"/>
              <a:t>Az </a:t>
            </a:r>
            <a:r>
              <a:rPr lang="hu-HU" dirty="0" err="1"/>
              <a:t>Igénybevő</a:t>
            </a:r>
            <a:r>
              <a:rPr lang="hu-HU" dirty="0"/>
              <a:t> fél regisztrációját a kérelemben megjelölt csatlakozott szervezet technikai kapcsolattartója hagyja jóvá, mely jóváhagyással az </a:t>
            </a:r>
            <a:r>
              <a:rPr lang="hu-HU" dirty="0" err="1"/>
              <a:t>Igénybevevő</a:t>
            </a:r>
            <a:r>
              <a:rPr lang="hu-HU" dirty="0"/>
              <a:t> Fél technikai adminisztrátorának jogosultságai a rendszerben beállításra kerülnek. </a:t>
            </a:r>
          </a:p>
          <a:p>
            <a:pPr algn="just"/>
            <a:r>
              <a:rPr lang="hu-HU" dirty="0"/>
              <a:t>A Jóváhagyásra váró kérelmek menüpontot kiválasztva jelennek meg az Igénybe vevő Félre vonatkozó adatok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Előző oldalon Jóváhagyásra váró kérelmek menüpont megnyitása – itt hagyja jóvá a Technikai kapcsolattartó az Igénybe vevő Felek regisztrációját.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elkészült ügyleírások egy listába kerülnek, melyből a továbbiakban bármikor megnyithatók és szerkeszthetők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bal oldali menüben az Ügyleírások menüpontban szerkeszthető minden információ, mely a publikáláshoz szükséges.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Szakaszokat megmagyarázni!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SZ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SZ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0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9F42ADB-7D30-4CDA-A166-333DE990463F}" type="datetimeFigureOut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Szöveg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583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4D19-E56E-4CA5-B77A-03DA6C1822F9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4576-FC23-4498-B85E-8843676B8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82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zeusz@nisz.hu" TargetMode="External"/><Relationship Id="rId2" Type="http://schemas.openxmlformats.org/officeDocument/2006/relationships/hyperlink" Target="https://szeusz.gov.h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43608" y="2097167"/>
            <a:ext cx="7542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Elektronikus ügyintézés - korszakváltás</a:t>
            </a:r>
            <a:b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  </a:t>
            </a:r>
            <a:b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51507" y="3363838"/>
            <a:ext cx="496855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u-H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Pándi Boglárka</a:t>
            </a:r>
          </a:p>
          <a:p>
            <a:pPr marL="0" indent="0" algn="l">
              <a:buNone/>
            </a:pPr>
            <a:r>
              <a:rPr lang="hu-H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NISZ </a:t>
            </a:r>
            <a:r>
              <a:rPr lang="hu-HU" sz="16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Zrt</a:t>
            </a:r>
            <a:r>
              <a:rPr lang="hu-H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. – Termék- és szolgáltatásfejlesztési osztály</a:t>
            </a:r>
          </a:p>
        </p:txBody>
      </p:sp>
      <p:pic>
        <p:nvPicPr>
          <p:cNvPr id="1033" name="Picture 9" descr="C:\Users\fulopcs\Desktop\nisz_outline_vertic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6" y="843558"/>
            <a:ext cx="9525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1161776" y="4042353"/>
            <a:ext cx="4490344" cy="41565"/>
            <a:chOff x="1161776" y="3930103"/>
            <a:chExt cx="4490344" cy="41565"/>
          </a:xfrm>
        </p:grpSpPr>
        <p:sp>
          <p:nvSpPr>
            <p:cNvPr id="11" name="Rectangle 4"/>
            <p:cNvSpPr/>
            <p:nvPr/>
          </p:nvSpPr>
          <p:spPr>
            <a:xfrm>
              <a:off x="1161776" y="3930103"/>
              <a:ext cx="1122586" cy="41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2284362" y="3930103"/>
              <a:ext cx="1122586" cy="415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7"/>
            <p:cNvSpPr/>
            <p:nvPr/>
          </p:nvSpPr>
          <p:spPr>
            <a:xfrm>
              <a:off x="3406948" y="3930103"/>
              <a:ext cx="1122586" cy="415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8"/>
            <p:cNvSpPr/>
            <p:nvPr/>
          </p:nvSpPr>
          <p:spPr>
            <a:xfrm>
              <a:off x="4529534" y="3930103"/>
              <a:ext cx="1122586" cy="415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43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54F6A67-6793-43A5-8058-E919C23DE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426"/>
            <a:ext cx="9144000" cy="42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C994B1-1F33-4D3B-BEEA-CCB4DF21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003"/>
            <a:ext cx="9144000" cy="42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2614206-23A5-4870-8406-1D2D2FD1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8" y="0"/>
            <a:ext cx="8124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182E920-1457-4D2E-B144-E029F7D2E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8" y="0"/>
            <a:ext cx="8124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15FC74C-9D47-42B5-93B0-5AAEA97D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8" y="0"/>
            <a:ext cx="8124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464B01A-EB64-4AFE-A3C7-CD937E578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" y="3071"/>
            <a:ext cx="9138062" cy="5143500"/>
          </a:xfrm>
          <a:prstGeom prst="rect">
            <a:avLst/>
          </a:prstGeom>
        </p:spPr>
      </p:pic>
      <p:sp>
        <p:nvSpPr>
          <p:cNvPr id="3" name="Flowchart: Off-page Connector 9">
            <a:extLst>
              <a:ext uri="{FF2B5EF4-FFF2-40B4-BE49-F238E27FC236}">
                <a16:creationId xmlns:a16="http://schemas.microsoft.com/office/drawing/2014/main" id="{CF161956-99AF-423F-BD5B-12F500E901E0}"/>
              </a:ext>
            </a:extLst>
          </p:cNvPr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15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1" y="87474"/>
            <a:ext cx="8457703" cy="540060"/>
          </a:xfrm>
        </p:spPr>
        <p:txBody>
          <a:bodyPr>
            <a:noAutofit/>
          </a:bodyPr>
          <a:lstStyle/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ÁNYK űrlapok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83667" y="915566"/>
          <a:ext cx="8352928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5860112" y="3668137"/>
            <a:ext cx="2288660" cy="101566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Várható változás: </a:t>
            </a:r>
            <a:r>
              <a:rPr lang="hu-HU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KAÜ-s</a:t>
            </a:r>
            <a:r>
              <a:rPr lang="hu-HU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azonosítás, cégkapus beküldés</a:t>
            </a:r>
          </a:p>
        </p:txBody>
      </p:sp>
      <p:sp>
        <p:nvSpPr>
          <p:cNvPr id="17" name="Oval 33"/>
          <p:cNvSpPr/>
          <p:nvPr/>
        </p:nvSpPr>
        <p:spPr>
          <a:xfrm>
            <a:off x="5535648" y="3863963"/>
            <a:ext cx="475254" cy="475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5678406" y="3995591"/>
            <a:ext cx="189738" cy="19677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0" name="Flowchart: Off-page Connector 50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fld id="{8E307EA7-D6A1-448D-8FE6-3773D34DBF30}" type="slidenum">
              <a:rPr lang="hu-HU" sz="1100">
                <a:solidFill>
                  <a:prstClr val="white"/>
                </a:solidFill>
                <a:latin typeface="Calibri Light" panose="020F0302020204030204" pitchFamily="34" charset="0"/>
              </a:rPr>
              <a:t>16</a:t>
            </a:fld>
            <a:endParaRPr lang="en-US" sz="11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3718"/>
            <a:ext cx="675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402133" y="3740036"/>
            <a:ext cx="2288660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évek óta működő szolgáltatás</a:t>
            </a:r>
          </a:p>
        </p:txBody>
      </p:sp>
      <p:sp>
        <p:nvSpPr>
          <p:cNvPr id="10" name="Oval 33"/>
          <p:cNvSpPr/>
          <p:nvPr/>
        </p:nvSpPr>
        <p:spPr>
          <a:xfrm>
            <a:off x="1069637" y="3847565"/>
            <a:ext cx="475254" cy="4752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Freeform 37"/>
          <p:cNvSpPr>
            <a:spLocks/>
          </p:cNvSpPr>
          <p:nvPr/>
        </p:nvSpPr>
        <p:spPr bwMode="auto">
          <a:xfrm>
            <a:off x="1212395" y="3979193"/>
            <a:ext cx="189738" cy="19677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/>
          <p:cNvSpPr txBox="1">
            <a:spLocks/>
          </p:cNvSpPr>
          <p:nvPr/>
        </p:nvSpPr>
        <p:spPr>
          <a:xfrm>
            <a:off x="189000" y="1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 err="1">
                <a:solidFill>
                  <a:srgbClr val="1B6AA3"/>
                </a:solidFill>
                <a:latin typeface="Calibri Light" panose="020F0302020204030204" pitchFamily="34" charset="0"/>
              </a:rPr>
              <a:t>iFORM</a:t>
            </a:r>
            <a:r>
              <a:rPr lang="hu-HU" cap="all" dirty="0">
                <a:solidFill>
                  <a:srgbClr val="1B6AA3"/>
                </a:solidFill>
                <a:latin typeface="Calibri Light" panose="020F0302020204030204" pitchFamily="34" charset="0"/>
              </a:rPr>
              <a:t> (ONLINE) Űrlapkitöltő</a:t>
            </a:r>
            <a:endParaRPr lang="en-US" cap="all" dirty="0">
              <a:solidFill>
                <a:srgbClr val="1B6AA3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51521" y="568713"/>
            <a:ext cx="8496943" cy="4215161"/>
          </a:xfrm>
          <a:prstGeom prst="roundRect">
            <a:avLst>
              <a:gd name="adj" fmla="val 15040"/>
            </a:avLst>
          </a:prstGeom>
          <a:solidFill>
            <a:schemeClr val="accent1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450"/>
              </a:spcAft>
            </a:pPr>
            <a:r>
              <a:rPr lang="hu-HU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Mi az iFORM?</a:t>
            </a:r>
            <a:endParaRPr lang="hu-HU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KDIV saját terméke </a:t>
            </a:r>
          </a:p>
          <a:p>
            <a:pPr marL="342900" lvl="1">
              <a:defRPr/>
            </a:pPr>
            <a:r>
              <a:rPr lang="hu-HU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 használják az </a:t>
            </a:r>
            <a:r>
              <a:rPr lang="hu-HU" b="1" dirty="0" err="1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iFORM</a:t>
            </a:r>
            <a:r>
              <a:rPr lang="hu-HU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-ot?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e-HR https://eszemelyugy.gov.hu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cégkapu regisztráció </a:t>
            </a:r>
            <a:r>
              <a:rPr lang="hu-HU" dirty="0" err="1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cegkapu.gov.hu</a:t>
            </a:r>
            <a:endParaRPr lang="hu-HU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volt </a:t>
            </a:r>
            <a:r>
              <a:rPr lang="hu-HU" dirty="0" err="1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NEIH-ben</a:t>
            </a: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(adatgyűjtés)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önkormányzati ASP és ASP2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magáncsőd beadvány (90 oldalas űrlap)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MUKER (ügyintézői felület, kormány-ablakokban, kormányhivatalokban)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IKR (ügyfél felület, önkiszolgáló ügyintézés)</a:t>
            </a:r>
            <a:b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https://e-kormanyablak.kh.gov.hu</a:t>
            </a:r>
          </a:p>
          <a:p>
            <a:pPr marL="1057275" lvl="2" indent="-257175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e-Papír https://epapir.gov.hu/</a:t>
            </a:r>
            <a:endParaRPr lang="hu-H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Flowchart: Off-page Connector 50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fld id="{8E307EA7-D6A1-448D-8FE6-3773D34DBF30}" type="slidenum">
              <a:rPr lang="hu-HU" sz="1100">
                <a:solidFill>
                  <a:prstClr val="white"/>
                </a:solidFill>
                <a:latin typeface="Calibri Light" panose="020F0302020204030204" pitchFamily="34" charset="0"/>
              </a:rPr>
              <a:t>17</a:t>
            </a:fld>
            <a:endParaRPr lang="en-US" sz="11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5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5152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Calibri Light" panose="020F0302020204030204" pitchFamily="34" charset="0"/>
              </a:rPr>
              <a:t>E</a:t>
            </a:r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-PAPÍR – BEMUTATÁSA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7713" b="2614"/>
          <a:stretch/>
        </p:blipFill>
        <p:spPr>
          <a:xfrm>
            <a:off x="395536" y="771550"/>
            <a:ext cx="5211286" cy="4248472"/>
          </a:xfrm>
          <a:prstGeom prst="rect">
            <a:avLst/>
          </a:prstGeom>
        </p:spPr>
      </p:pic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6156176" y="339502"/>
            <a:ext cx="2674640" cy="483294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</a:rPr>
              <a:t>A felhasználó azonosítását követően </a:t>
            </a:r>
            <a:r>
              <a:rPr lang="hu-HU" sz="2200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</a:rPr>
              <a:t>egy szabadszöveges beadvány</a:t>
            </a:r>
            <a:r>
              <a:rPr lang="hu-HU" sz="2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</a:rPr>
              <a:t>, illetve az ahhoz kapcsolódó </a:t>
            </a:r>
            <a:r>
              <a:rPr lang="hu-HU" sz="2200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</a:rPr>
              <a:t>mellékletek</a:t>
            </a:r>
            <a:r>
              <a:rPr lang="hu-HU" sz="2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</a:rPr>
              <a:t> elektronikus formában történő benyújtását teszi lehetővé az ügyfél által kiválasztott címzett hivatali kapujába. </a:t>
            </a:r>
          </a:p>
        </p:txBody>
      </p:sp>
      <p:sp>
        <p:nvSpPr>
          <p:cNvPr id="8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18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3"/>
          <p:cNvSpPr txBox="1">
            <a:spLocks/>
          </p:cNvSpPr>
          <p:nvPr/>
        </p:nvSpPr>
        <p:spPr>
          <a:xfrm>
            <a:off x="251520" y="1"/>
            <a:ext cx="8892480" cy="79819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sz="2800" cap="all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BiztonsÁgos</a:t>
            </a:r>
            <a:r>
              <a:rPr lang="hu-HU" sz="2800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 kézbesítési szolgáltatás</a:t>
            </a:r>
            <a:endParaRPr lang="en-US" sz="2800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21533" y="850789"/>
            <a:ext cx="1728192" cy="1933493"/>
            <a:chOff x="539552" y="1285977"/>
            <a:chExt cx="1728192" cy="1933493"/>
          </a:xfrm>
        </p:grpSpPr>
        <p:sp>
          <p:nvSpPr>
            <p:cNvPr id="2" name="Rectangle 1"/>
            <p:cNvSpPr/>
            <p:nvPr/>
          </p:nvSpPr>
          <p:spPr>
            <a:xfrm>
              <a:off x="740046" y="1285977"/>
              <a:ext cx="1368152" cy="1368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1229111" y="1480760"/>
              <a:ext cx="390021" cy="992011"/>
              <a:chOff x="2670823" y="3470893"/>
              <a:chExt cx="390021" cy="992011"/>
            </a:xfrm>
          </p:grpSpPr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2670823" y="3640468"/>
                <a:ext cx="390021" cy="822436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2789525" y="3470893"/>
                <a:ext cx="154736" cy="15473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539552" y="2668969"/>
              <a:ext cx="1728192" cy="5505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u-HU" sz="18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KÜNY tárhely</a:t>
              </a:r>
              <a:br>
                <a:rPr lang="hu-HU" sz="18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</a:br>
              <a:r>
                <a:rPr lang="hu-HU" sz="16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(volt ÜK tárhely)</a:t>
              </a:r>
              <a:endParaRPr lang="en-US" sz="1200" i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5096581" y="1000354"/>
            <a:ext cx="3561857" cy="1971108"/>
            <a:chOff x="2882350" y="1285977"/>
            <a:chExt cx="3561857" cy="1971108"/>
          </a:xfrm>
        </p:grpSpPr>
        <p:sp>
          <p:nvSpPr>
            <p:cNvPr id="60" name="Rectangle 1"/>
            <p:cNvSpPr/>
            <p:nvPr/>
          </p:nvSpPr>
          <p:spPr>
            <a:xfrm>
              <a:off x="2882350" y="1285977"/>
              <a:ext cx="3561857" cy="1368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45" name="Group 3"/>
            <p:cNvGrpSpPr/>
            <p:nvPr/>
          </p:nvGrpSpPr>
          <p:grpSpPr>
            <a:xfrm>
              <a:off x="2987646" y="1460966"/>
              <a:ext cx="390021" cy="992011"/>
              <a:chOff x="7364799" y="3816899"/>
              <a:chExt cx="150666" cy="383216"/>
            </a:xfrm>
          </p:grpSpPr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5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6" name="Group 48"/>
            <p:cNvGrpSpPr/>
            <p:nvPr/>
          </p:nvGrpSpPr>
          <p:grpSpPr>
            <a:xfrm>
              <a:off x="3477113" y="1460966"/>
              <a:ext cx="390021" cy="992011"/>
              <a:chOff x="7364799" y="3816899"/>
              <a:chExt cx="150666" cy="38321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3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7" name="Group 59"/>
            <p:cNvGrpSpPr/>
            <p:nvPr/>
          </p:nvGrpSpPr>
          <p:grpSpPr>
            <a:xfrm>
              <a:off x="3966579" y="1460966"/>
              <a:ext cx="390021" cy="992011"/>
              <a:chOff x="7364799" y="3816899"/>
              <a:chExt cx="150666" cy="38321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7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8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8" name="Group 64"/>
            <p:cNvGrpSpPr/>
            <p:nvPr/>
          </p:nvGrpSpPr>
          <p:grpSpPr>
            <a:xfrm>
              <a:off x="4456046" y="1460966"/>
              <a:ext cx="390021" cy="992011"/>
              <a:chOff x="7364799" y="3816899"/>
              <a:chExt cx="150666" cy="38321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5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6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9" name="Group 67"/>
            <p:cNvGrpSpPr/>
            <p:nvPr/>
          </p:nvGrpSpPr>
          <p:grpSpPr>
            <a:xfrm>
              <a:off x="4945512" y="1460966"/>
              <a:ext cx="390021" cy="992011"/>
              <a:chOff x="7364799" y="3816899"/>
              <a:chExt cx="150666" cy="38321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4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50" name="Group 70"/>
            <p:cNvGrpSpPr/>
            <p:nvPr/>
          </p:nvGrpSpPr>
          <p:grpSpPr>
            <a:xfrm>
              <a:off x="5434979" y="1460966"/>
              <a:ext cx="390021" cy="992011"/>
              <a:chOff x="7364799" y="3816899"/>
              <a:chExt cx="150666" cy="38321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2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52" name="Group 73"/>
            <p:cNvGrpSpPr/>
            <p:nvPr/>
          </p:nvGrpSpPr>
          <p:grpSpPr>
            <a:xfrm>
              <a:off x="5924446" y="1460966"/>
              <a:ext cx="390021" cy="992011"/>
              <a:chOff x="7364799" y="3816899"/>
              <a:chExt cx="150666" cy="38321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96" name="Freeform 12"/>
              <p:cNvSpPr>
                <a:spLocks/>
              </p:cNvSpPr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97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2882350" y="2654129"/>
              <a:ext cx="3561857" cy="6029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u-HU" sz="18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Cégkapu</a:t>
              </a:r>
              <a:br>
                <a:rPr lang="hu-HU" sz="18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</a:br>
              <a:endParaRPr lang="en-US" sz="1500" i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824124" y="2357928"/>
            <a:ext cx="2080816" cy="2285907"/>
            <a:chOff x="6444207" y="3357825"/>
            <a:chExt cx="1656184" cy="1841688"/>
          </a:xfrm>
        </p:grpSpPr>
        <p:sp>
          <p:nvSpPr>
            <p:cNvPr id="73" name="Rectangle 1"/>
            <p:cNvSpPr/>
            <p:nvPr/>
          </p:nvSpPr>
          <p:spPr>
            <a:xfrm>
              <a:off x="6444207" y="3357825"/>
              <a:ext cx="1656184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6588224" y="3579862"/>
              <a:ext cx="1368952" cy="992011"/>
              <a:chOff x="6413912" y="1460966"/>
              <a:chExt cx="1368952" cy="992011"/>
            </a:xfrm>
          </p:grpSpPr>
          <p:grpSp>
            <p:nvGrpSpPr>
              <p:cNvPr id="69" name="Group 92"/>
              <p:cNvGrpSpPr/>
              <p:nvPr/>
            </p:nvGrpSpPr>
            <p:grpSpPr>
              <a:xfrm>
                <a:off x="6413912" y="1460966"/>
                <a:ext cx="390021" cy="992011"/>
                <a:chOff x="7364799" y="3816899"/>
                <a:chExt cx="150666" cy="38321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94" name="Freeform 12"/>
                <p:cNvSpPr>
                  <a:spLocks/>
                </p:cNvSpPr>
                <p:nvPr/>
              </p:nvSpPr>
              <p:spPr bwMode="auto">
                <a:xfrm>
                  <a:off x="7364799" y="3882406"/>
                  <a:ext cx="150666" cy="317709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95" name="Oval 13"/>
                <p:cNvSpPr>
                  <a:spLocks noChangeArrowheads="1"/>
                </p:cNvSpPr>
                <p:nvPr/>
              </p:nvSpPr>
              <p:spPr bwMode="auto">
                <a:xfrm>
                  <a:off x="7410654" y="3816899"/>
                  <a:ext cx="59775" cy="597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70" name="Group 95"/>
              <p:cNvGrpSpPr/>
              <p:nvPr/>
            </p:nvGrpSpPr>
            <p:grpSpPr>
              <a:xfrm>
                <a:off x="6903379" y="1460966"/>
                <a:ext cx="390021" cy="992011"/>
                <a:chOff x="7364799" y="3816899"/>
                <a:chExt cx="150666" cy="38321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92" name="Freeform 12"/>
                <p:cNvSpPr>
                  <a:spLocks/>
                </p:cNvSpPr>
                <p:nvPr/>
              </p:nvSpPr>
              <p:spPr bwMode="auto">
                <a:xfrm>
                  <a:off x="7364799" y="3882406"/>
                  <a:ext cx="150666" cy="317709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93" name="Oval 13"/>
                <p:cNvSpPr>
                  <a:spLocks noChangeArrowheads="1"/>
                </p:cNvSpPr>
                <p:nvPr/>
              </p:nvSpPr>
              <p:spPr bwMode="auto">
                <a:xfrm>
                  <a:off x="7410654" y="3816899"/>
                  <a:ext cx="59775" cy="597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71" name="Group 98"/>
              <p:cNvGrpSpPr/>
              <p:nvPr/>
            </p:nvGrpSpPr>
            <p:grpSpPr>
              <a:xfrm>
                <a:off x="7392843" y="1460966"/>
                <a:ext cx="390021" cy="992011"/>
                <a:chOff x="7364799" y="3816899"/>
                <a:chExt cx="150666" cy="38321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75" name="Freeform 12"/>
                <p:cNvSpPr>
                  <a:spLocks/>
                </p:cNvSpPr>
                <p:nvPr/>
              </p:nvSpPr>
              <p:spPr bwMode="auto">
                <a:xfrm>
                  <a:off x="7364799" y="3882406"/>
                  <a:ext cx="150666" cy="317709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91" name="Oval 13"/>
                <p:cNvSpPr>
                  <a:spLocks noChangeArrowheads="1"/>
                </p:cNvSpPr>
                <p:nvPr/>
              </p:nvSpPr>
              <p:spPr bwMode="auto">
                <a:xfrm>
                  <a:off x="7410654" y="3816899"/>
                  <a:ext cx="59775" cy="597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6444207" y="4740816"/>
              <a:ext cx="1656184" cy="458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u-HU" sz="18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Hivatali tárhely</a:t>
              </a:r>
            </a:p>
            <a:p>
              <a:pPr marL="0" indent="0" algn="ctr">
                <a:buNone/>
              </a:pPr>
              <a:r>
                <a:rPr lang="hu-HU" sz="1800" i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(böngészős vagy gépi interfészes)</a:t>
              </a:r>
              <a:endParaRPr lang="en-US" i="1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1" name="Balra-felfelé nyíl 10"/>
          <p:cNvSpPr/>
          <p:nvPr/>
        </p:nvSpPr>
        <p:spPr>
          <a:xfrm>
            <a:off x="4932040" y="2960636"/>
            <a:ext cx="2245319" cy="968067"/>
          </a:xfrm>
          <a:prstGeom prst="left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hu-HU"/>
          </a:p>
        </p:txBody>
      </p:sp>
      <p:sp>
        <p:nvSpPr>
          <p:cNvPr id="78" name="Balra-felfelé nyíl 77"/>
          <p:cNvSpPr/>
          <p:nvPr/>
        </p:nvSpPr>
        <p:spPr>
          <a:xfrm rot="5400000">
            <a:off x="1480838" y="2638148"/>
            <a:ext cx="968068" cy="1613048"/>
          </a:xfrm>
          <a:prstGeom prst="leftUpArrow">
            <a:avLst>
              <a:gd name="adj1" fmla="val 25000"/>
              <a:gd name="adj2" fmla="val 23426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hu-HU"/>
          </a:p>
        </p:txBody>
      </p:sp>
      <p:sp>
        <p:nvSpPr>
          <p:cNvPr id="12" name="Szalagnyíl lefelé 11"/>
          <p:cNvSpPr/>
          <p:nvPr/>
        </p:nvSpPr>
        <p:spPr>
          <a:xfrm>
            <a:off x="3130081" y="1780135"/>
            <a:ext cx="1368952" cy="496722"/>
          </a:xfrm>
          <a:prstGeom prst="curved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2249" y="1571300"/>
            <a:ext cx="333507" cy="444676"/>
          </a:xfrm>
          <a:prstGeom prst="rect">
            <a:avLst/>
          </a:prstGeom>
          <a:ln>
            <a:noFill/>
          </a:ln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7813" y="3404056"/>
            <a:ext cx="333507" cy="444676"/>
          </a:xfrm>
          <a:prstGeom prst="rect">
            <a:avLst/>
          </a:prstGeom>
          <a:ln>
            <a:noFill/>
          </a:ln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9651" y="3404056"/>
            <a:ext cx="333507" cy="444676"/>
          </a:xfrm>
          <a:prstGeom prst="rect">
            <a:avLst/>
          </a:prstGeom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4474624" y="518698"/>
            <a:ext cx="1858421" cy="342900"/>
          </a:xfrm>
          <a:prstGeom prst="rect">
            <a:avLst/>
          </a:prstGeom>
        </p:spPr>
        <p:txBody>
          <a:bodyPr wrap="none" lIns="68580" tIns="34290" rIns="68580" bIns="34290" rtlCol="0">
            <a:noAutofit/>
          </a:bodyPr>
          <a:lstStyle/>
          <a:p>
            <a:pPr algn="l"/>
            <a:r>
              <a:rPr lang="hu-HU" dirty="0" err="1">
                <a:solidFill>
                  <a:srgbClr val="1B6AA3"/>
                </a:solidFill>
                <a:latin typeface="Calibri Light" panose="020F0302020204030204" pitchFamily="34" charset="0"/>
              </a:rPr>
              <a:t>cégkapumegbízott</a:t>
            </a:r>
            <a:endParaRPr lang="hu-HU" dirty="0">
              <a:solidFill>
                <a:srgbClr val="1B6AA3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5403835" y="787364"/>
            <a:ext cx="5888" cy="184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 flipH="1">
            <a:off x="7180921" y="809179"/>
            <a:ext cx="5888" cy="184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6709526" y="536949"/>
            <a:ext cx="1120286" cy="342900"/>
          </a:xfrm>
          <a:prstGeom prst="rect">
            <a:avLst/>
          </a:prstGeom>
        </p:spPr>
        <p:txBody>
          <a:bodyPr wrap="none" lIns="68580" tIns="34290" rIns="68580" bIns="34290" rtlCol="0">
            <a:noAutofit/>
          </a:bodyPr>
          <a:lstStyle/>
          <a:p>
            <a:pPr algn="l"/>
            <a:r>
              <a:rPr lang="hu-HU" dirty="0">
                <a:solidFill>
                  <a:srgbClr val="1B6AA3"/>
                </a:solidFill>
                <a:latin typeface="Calibri Light" panose="020F0302020204030204" pitchFamily="34" charset="0"/>
              </a:rPr>
              <a:t>ügyintézők</a:t>
            </a:r>
          </a:p>
        </p:txBody>
      </p:sp>
      <p:sp>
        <p:nvSpPr>
          <p:cNvPr id="63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19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1"/>
          <p:cNvCxnSpPr/>
          <p:nvPr/>
        </p:nvCxnSpPr>
        <p:spPr>
          <a:xfrm>
            <a:off x="951345" y="3702511"/>
            <a:ext cx="7221055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62523" y="1037153"/>
            <a:ext cx="9144001" cy="1379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427" y="508680"/>
            <a:ext cx="8662106" cy="55090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sz="2100" dirty="0">
                <a:solidFill>
                  <a:srgbClr val="000000"/>
                </a:solidFill>
                <a:latin typeface="Calibri Light" panose="020F0302020204030204" pitchFamily="34" charset="0"/>
              </a:rPr>
              <a:t>Elektronikus ügyintézés kiterjesztése - Egységes Digitális Ügyintézési Tér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89000" y="1"/>
            <a:ext cx="8892480" cy="706069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rgbClr val="1B6AA3"/>
                </a:solidFill>
                <a:latin typeface="Calibri Light" panose="020F0302020204030204" pitchFamily="34" charset="0"/>
              </a:rPr>
              <a:t>Küldetés, cél </a:t>
            </a:r>
            <a:endParaRPr lang="en-US" cap="all" dirty="0">
              <a:solidFill>
                <a:srgbClr val="1B6AA3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09077" y="1031404"/>
            <a:ext cx="7908825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hu-HU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a szervek és ügyfelek adminisztratív terheinek, költségeinek mérséklése, a közfeladatok gyors, gazdaságos, hatékony ellátása,</a:t>
            </a:r>
          </a:p>
          <a:p>
            <a:pPr algn="r"/>
            <a:r>
              <a:rPr lang="hu-HU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az emberi beavatkozás szükségességének csökkentése, </a:t>
            </a:r>
          </a:p>
          <a:p>
            <a:pPr algn="r"/>
            <a:r>
              <a:rPr lang="hu-HU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erőforrások és információk közös, hatékony felhasználása</a:t>
            </a:r>
            <a:endParaRPr lang="en-US" sz="2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2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15" name="Oval 16"/>
          <p:cNvSpPr/>
          <p:nvPr/>
        </p:nvSpPr>
        <p:spPr>
          <a:xfrm>
            <a:off x="2950130" y="2537551"/>
            <a:ext cx="2376000" cy="237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Calibri Light" panose="020F0302020204030204" pitchFamily="34" charset="0"/>
              </a:rPr>
              <a:t>4-5 millió polgár</a:t>
            </a:r>
            <a:endParaRPr lang="en-US" sz="2000" b="1" dirty="0">
              <a:latin typeface="Calibri Light" panose="020F0302020204030204" pitchFamily="34" charset="0"/>
            </a:endParaRPr>
          </a:p>
        </p:txBody>
      </p:sp>
      <p:sp>
        <p:nvSpPr>
          <p:cNvPr id="16" name="Oval 14"/>
          <p:cNvSpPr/>
          <p:nvPr/>
        </p:nvSpPr>
        <p:spPr>
          <a:xfrm>
            <a:off x="1331640" y="3306511"/>
            <a:ext cx="792000" cy="79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latin typeface="Calibri Light" panose="020F0302020204030204" pitchFamily="34" charset="0"/>
              </a:rPr>
              <a:t>5 ezer szerv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7" name="Oval 19"/>
          <p:cNvSpPr/>
          <p:nvPr/>
        </p:nvSpPr>
        <p:spPr>
          <a:xfrm>
            <a:off x="6156176" y="2910511"/>
            <a:ext cx="1584000" cy="158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Calibri Light" panose="020F0302020204030204" pitchFamily="34" charset="0"/>
            </a:endParaRPr>
          </a:p>
          <a:p>
            <a:pPr algn="ctr"/>
            <a:r>
              <a:rPr lang="hu-HU" sz="1400" b="1" dirty="0">
                <a:latin typeface="Calibri Light" panose="020F0302020204030204" pitchFamily="34" charset="0"/>
              </a:rPr>
              <a:t>1,2 millió  gazdálkodó szervezet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/>
        </p:nvSpPr>
        <p:spPr>
          <a:xfrm>
            <a:off x="251520" y="0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Rendelkezési nyilvántartás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724256"/>
            <a:ext cx="8352928" cy="64633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u-HU" dirty="0">
                <a:solidFill>
                  <a:schemeClr val="bg1"/>
                </a:solidFill>
              </a:rPr>
              <a:t>Cél: az ügyfél rendelkezéseinek és meghatalmazásainak nyilvántartása és adatszolgáltatás a csatlakozott szervezetek, szakrendszerek részére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0078" y="1481214"/>
            <a:ext cx="4218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Rendelkezés típusok: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Alaprendelkezés: elektronikus ügyintézés tiltása (TSZ), hivatalos és tájékoztatási célú elektronikus elérhetőségek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Azonosítási rendelkezés: engedélyezés és tiltás az azonosítási módok között,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Rendszeres időszakos értesítés: „e-ügyintézési számlakivonat”,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Meghatalmazások: rugalmasan bővíthető ügykatalógus alapján megadható meghatalmazások.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Lekérdezés: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böngészős,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gépi interfészes – ASP lekérdező felület.</a:t>
            </a:r>
          </a:p>
        </p:txBody>
      </p:sp>
      <p:pic>
        <p:nvPicPr>
          <p:cNvPr id="8" name="Picture 3" descr="C:\Users\fulopcs\Desktop\emb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18278" r="21910" b="10785"/>
          <a:stretch/>
        </p:blipFill>
        <p:spPr bwMode="auto">
          <a:xfrm>
            <a:off x="6493305" y="3507854"/>
            <a:ext cx="607824" cy="7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ulopcs\Desktop\icons\szolgaltatasok\narancs\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14" y="149282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4678800" y="1614403"/>
            <a:ext cx="1355757" cy="1438874"/>
            <a:chOff x="-422186" y="3534176"/>
            <a:chExt cx="2067504" cy="1828480"/>
          </a:xfrm>
        </p:grpSpPr>
        <p:pic>
          <p:nvPicPr>
            <p:cNvPr id="11" name="Picture 2" descr="C:\Users\fulopcs\Desktop\ce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61" t="19090" r="15504" b="17762"/>
            <a:stretch/>
          </p:blipFill>
          <p:spPr bwMode="auto">
            <a:xfrm>
              <a:off x="198811" y="3534176"/>
              <a:ext cx="787581" cy="73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églalap 11"/>
            <p:cNvSpPr/>
            <p:nvPr/>
          </p:nvSpPr>
          <p:spPr>
            <a:xfrm>
              <a:off x="-422186" y="4189315"/>
              <a:ext cx="2067504" cy="1173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Csatlakozott </a:t>
              </a:r>
            </a:p>
            <a:p>
              <a:pPr algn="ctr"/>
              <a:r>
                <a:rPr lang="hu-HU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szervezet</a:t>
              </a:r>
            </a:p>
            <a:p>
              <a:pPr algn="ctr"/>
              <a:endParaRPr lang="hu-HU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</p:grpSp>
      <p:cxnSp>
        <p:nvCxnSpPr>
          <p:cNvPr id="14" name="Egyenes összekötő nyíllal 13"/>
          <p:cNvCxnSpPr/>
          <p:nvPr/>
        </p:nvCxnSpPr>
        <p:spPr>
          <a:xfrm>
            <a:off x="6156176" y="2139702"/>
            <a:ext cx="145439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668158" y="1764085"/>
            <a:ext cx="2258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Kapcsolattartási adat lekérdezése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7960487" y="2575392"/>
            <a:ext cx="60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RNY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5899904" y="2775447"/>
            <a:ext cx="688320" cy="660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817382" y="3112430"/>
            <a:ext cx="1482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Dokumentum küldés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840988" y="4187864"/>
            <a:ext cx="2043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Ügyfél (TSZ, NTSZ)</a:t>
            </a:r>
          </a:p>
        </p:txBody>
      </p:sp>
      <p:sp>
        <p:nvSpPr>
          <p:cNvPr id="19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20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Egyenes összekötő nyíllal 81"/>
          <p:cNvCxnSpPr/>
          <p:nvPr/>
        </p:nvCxnSpPr>
        <p:spPr>
          <a:xfrm>
            <a:off x="6087776" y="1524520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>
            <a:off x="5340536" y="1511603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>
            <a:off x="4624106" y="1524520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>
            <a:off x="3400658" y="1531459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5791035" y="1639918"/>
            <a:ext cx="648072" cy="7334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49" name="Form"/>
          <p:cNvSpPr>
            <a:spLocks noEditPoints="1" noChangeArrowheads="1"/>
          </p:cNvSpPr>
          <p:nvPr/>
        </p:nvSpPr>
        <p:spPr bwMode="auto">
          <a:xfrm>
            <a:off x="5026715" y="1639918"/>
            <a:ext cx="648072" cy="7334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39" name="Form"/>
          <p:cNvSpPr>
            <a:spLocks noEditPoints="1" noChangeArrowheads="1"/>
          </p:cNvSpPr>
          <p:nvPr/>
        </p:nvSpPr>
        <p:spPr bwMode="auto">
          <a:xfrm>
            <a:off x="4284079" y="1639703"/>
            <a:ext cx="648072" cy="7334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4" name="Téglalap 3"/>
          <p:cNvSpPr/>
          <p:nvPr/>
        </p:nvSpPr>
        <p:spPr>
          <a:xfrm>
            <a:off x="5027579" y="2761769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35591" y="2751453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354161" y="1846582"/>
            <a:ext cx="58381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50" b="1" dirty="0"/>
              <a:t>E-papír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159116" y="1866504"/>
            <a:ext cx="49885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50" b="1" dirty="0"/>
              <a:t>ÁNYK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776292" y="2769638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884303" y="2759322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284079" y="2761769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392091" y="2751453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21" name="Téglalap 20"/>
          <p:cNvSpPr/>
          <p:nvPr/>
        </p:nvSpPr>
        <p:spPr>
          <a:xfrm>
            <a:off x="5016500" y="3031799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124512" y="3021483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765213" y="3039668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873225" y="3029352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273000" y="3031799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381012" y="3021483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29" name="Téglalap 28"/>
          <p:cNvSpPr/>
          <p:nvPr/>
        </p:nvSpPr>
        <p:spPr>
          <a:xfrm>
            <a:off x="5020856" y="3316638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128868" y="3306322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31" name="Téglalap 30"/>
          <p:cNvSpPr/>
          <p:nvPr/>
        </p:nvSpPr>
        <p:spPr>
          <a:xfrm>
            <a:off x="5769568" y="3324507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877580" y="3314191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35" name="Téglalap 34"/>
          <p:cNvSpPr/>
          <p:nvPr/>
        </p:nvSpPr>
        <p:spPr>
          <a:xfrm>
            <a:off x="4277355" y="3316638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4385367" y="3306322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41" name="Téglalap 40"/>
          <p:cNvSpPr/>
          <p:nvPr/>
        </p:nvSpPr>
        <p:spPr>
          <a:xfrm>
            <a:off x="3116120" y="2761924"/>
            <a:ext cx="64807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226500" y="2766263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43" name="Téglalap 42"/>
          <p:cNvSpPr/>
          <p:nvPr/>
        </p:nvSpPr>
        <p:spPr>
          <a:xfrm>
            <a:off x="3105041" y="3031954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215421" y="3036293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45" name="Téglalap 44"/>
          <p:cNvSpPr/>
          <p:nvPr/>
        </p:nvSpPr>
        <p:spPr>
          <a:xfrm>
            <a:off x="3109396" y="3316793"/>
            <a:ext cx="64807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19776" y="3321131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3028865" y="1993328"/>
            <a:ext cx="82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chemeClr val="bg1"/>
                </a:solidFill>
              </a:rPr>
              <a:t>Saját űrlap szakrendszer</a:t>
            </a:r>
          </a:p>
        </p:txBody>
      </p:sp>
      <p:pic>
        <p:nvPicPr>
          <p:cNvPr id="1031" name="Picture 7" descr="C:\Users\fedorkot\AppData\Local\Microsoft\Windows\Temporary Internet Files\Content.IE5\THIUPW8D\web-browser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49" y="1617327"/>
            <a:ext cx="590999" cy="5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Szövegdoboz 55"/>
          <p:cNvSpPr txBox="1"/>
          <p:nvPr/>
        </p:nvSpPr>
        <p:spPr>
          <a:xfrm>
            <a:off x="2940232" y="1995369"/>
            <a:ext cx="1095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Saját szakrendszer böngészős közvetlen elérés</a:t>
            </a:r>
          </a:p>
        </p:txBody>
      </p:sp>
      <p:sp>
        <p:nvSpPr>
          <p:cNvPr id="66" name="Szövegdoboz 65"/>
          <p:cNvSpPr txBox="1"/>
          <p:nvPr/>
        </p:nvSpPr>
        <p:spPr>
          <a:xfrm>
            <a:off x="1984648" y="3021919"/>
            <a:ext cx="9071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SZEÜSZÖK</a:t>
            </a:r>
          </a:p>
        </p:txBody>
      </p:sp>
      <p:sp>
        <p:nvSpPr>
          <p:cNvPr id="67" name="Szövegdoboz 66"/>
          <p:cNvSpPr txBox="1"/>
          <p:nvPr/>
        </p:nvSpPr>
        <p:spPr>
          <a:xfrm>
            <a:off x="1761243" y="4008135"/>
            <a:ext cx="11545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dirty="0"/>
              <a:t>Hivatali szakrendszer</a:t>
            </a:r>
          </a:p>
        </p:txBody>
      </p:sp>
      <p:sp>
        <p:nvSpPr>
          <p:cNvPr id="68" name="Szövegdoboz 67"/>
          <p:cNvSpPr txBox="1"/>
          <p:nvPr/>
        </p:nvSpPr>
        <p:spPr>
          <a:xfrm>
            <a:off x="1966083" y="1789136"/>
            <a:ext cx="924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Ügyindítás</a:t>
            </a:r>
          </a:p>
        </p:txBody>
      </p:sp>
      <p:cxnSp>
        <p:nvCxnSpPr>
          <p:cNvPr id="57" name="Egyenes összekötő 56"/>
          <p:cNvCxnSpPr>
            <a:cxnSpLocks/>
          </p:cNvCxnSpPr>
          <p:nvPr/>
        </p:nvCxnSpPr>
        <p:spPr>
          <a:xfrm>
            <a:off x="3433432" y="1529703"/>
            <a:ext cx="2654344" cy="1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zövegdoboz 80"/>
          <p:cNvSpPr txBox="1"/>
          <p:nvPr/>
        </p:nvSpPr>
        <p:spPr>
          <a:xfrm>
            <a:off x="215914" y="68020"/>
            <a:ext cx="5133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cap="all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+mj-cs"/>
              </a:rPr>
              <a:t>Ügyintézés - állampolgári</a:t>
            </a:r>
          </a:p>
        </p:txBody>
      </p:sp>
      <p:sp>
        <p:nvSpPr>
          <p:cNvPr id="5" name="Téglalap 4"/>
          <p:cNvSpPr/>
          <p:nvPr/>
        </p:nvSpPr>
        <p:spPr>
          <a:xfrm>
            <a:off x="3109396" y="4001064"/>
            <a:ext cx="655106" cy="5865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2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91" y="4050283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fedorkot\AppData\Local\Microsoft\Windows\Temporary Internet Files\Content.IE5\Z6A74ODN\Men-Restroom-2291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29" y="658495"/>
            <a:ext cx="457211" cy="6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églalap 77"/>
          <p:cNvSpPr/>
          <p:nvPr/>
        </p:nvSpPr>
        <p:spPr>
          <a:xfrm>
            <a:off x="4316724" y="4001064"/>
            <a:ext cx="655106" cy="5865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79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15" y="4061409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églalap 90"/>
          <p:cNvSpPr/>
          <p:nvPr/>
        </p:nvSpPr>
        <p:spPr>
          <a:xfrm>
            <a:off x="5042582" y="3987934"/>
            <a:ext cx="655106" cy="5865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6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73" y="4048279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églalap 96"/>
          <p:cNvSpPr/>
          <p:nvPr/>
        </p:nvSpPr>
        <p:spPr>
          <a:xfrm>
            <a:off x="5809142" y="4001381"/>
            <a:ext cx="655106" cy="5865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8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33" y="4061725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églalap 92">
            <a:extLst>
              <a:ext uri="{FF2B5EF4-FFF2-40B4-BE49-F238E27FC236}">
                <a16:creationId xmlns:a16="http://schemas.microsoft.com/office/drawing/2014/main" id="{EB0AA335-4FD4-4AB0-982C-BF8449527108}"/>
              </a:ext>
            </a:extLst>
          </p:cNvPr>
          <p:cNvSpPr/>
          <p:nvPr/>
        </p:nvSpPr>
        <p:spPr>
          <a:xfrm>
            <a:off x="6948264" y="4155609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b="1" dirty="0">
                <a:solidFill>
                  <a:schemeClr val="tx1"/>
                </a:solidFill>
              </a:rPr>
              <a:t>RNY</a:t>
            </a:r>
          </a:p>
        </p:txBody>
      </p:sp>
      <p:cxnSp>
        <p:nvCxnSpPr>
          <p:cNvPr id="94" name="Egyenes összekötő 93">
            <a:extLst>
              <a:ext uri="{FF2B5EF4-FFF2-40B4-BE49-F238E27FC236}">
                <a16:creationId xmlns:a16="http://schemas.microsoft.com/office/drawing/2014/main" id="{5652C792-9879-4F23-B12F-00514EAC6EE6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6464802" y="4263621"/>
            <a:ext cx="483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Off-page Connector 9">
            <a:extLst>
              <a:ext uri="{FF2B5EF4-FFF2-40B4-BE49-F238E27FC236}">
                <a16:creationId xmlns:a16="http://schemas.microsoft.com/office/drawing/2014/main" id="{2B93445A-8662-469A-90BE-3B3479D69818}"/>
              </a:ext>
            </a:extLst>
          </p:cNvPr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21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3D9C2729-69D6-4DAD-866C-DDAE82F92F6B}"/>
              </a:ext>
            </a:extLst>
          </p:cNvPr>
          <p:cNvSpPr txBox="1"/>
          <p:nvPr/>
        </p:nvSpPr>
        <p:spPr>
          <a:xfrm>
            <a:off x="5868144" y="1851670"/>
            <a:ext cx="60229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b="1" dirty="0"/>
              <a:t>E-űrlap</a:t>
            </a:r>
          </a:p>
        </p:txBody>
      </p:sp>
    </p:spTree>
    <p:extLst>
      <p:ext uri="{BB962C8B-B14F-4D97-AF65-F5344CB8AC3E}">
        <p14:creationId xmlns:p14="http://schemas.microsoft.com/office/powerpoint/2010/main" val="8844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Egyenes összekötő nyíllal 81"/>
          <p:cNvCxnSpPr/>
          <p:nvPr/>
        </p:nvCxnSpPr>
        <p:spPr>
          <a:xfrm>
            <a:off x="6060273" y="1380504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>
            <a:off x="5313033" y="1367587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>
            <a:off x="4596603" y="1380504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>
            <a:off x="3373155" y="1387443"/>
            <a:ext cx="34887" cy="246960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5763532" y="1495902"/>
            <a:ext cx="648072" cy="7334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49" name="Form"/>
          <p:cNvSpPr>
            <a:spLocks noEditPoints="1" noChangeArrowheads="1"/>
          </p:cNvSpPr>
          <p:nvPr/>
        </p:nvSpPr>
        <p:spPr bwMode="auto">
          <a:xfrm>
            <a:off x="4999212" y="1495902"/>
            <a:ext cx="648072" cy="7334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39" name="Form"/>
          <p:cNvSpPr>
            <a:spLocks noEditPoints="1" noChangeArrowheads="1"/>
          </p:cNvSpPr>
          <p:nvPr/>
        </p:nvSpPr>
        <p:spPr bwMode="auto">
          <a:xfrm>
            <a:off x="4256576" y="1495687"/>
            <a:ext cx="648072" cy="7334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4" name="Téglalap 3"/>
          <p:cNvSpPr/>
          <p:nvPr/>
        </p:nvSpPr>
        <p:spPr>
          <a:xfrm>
            <a:off x="5000076" y="2617753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08088" y="2607437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326658" y="1702566"/>
            <a:ext cx="58381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50" b="1" dirty="0"/>
              <a:t>E-papír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131613" y="1722488"/>
            <a:ext cx="49885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50" b="1" dirty="0"/>
              <a:t>ÁNYK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834453" y="1707654"/>
            <a:ext cx="60229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b="1" dirty="0"/>
              <a:t>E-űrlap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748789" y="2625622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856800" y="2615306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256576" y="2617753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364588" y="2607437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988997" y="2887783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097009" y="2877467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737710" y="2895652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845722" y="2885336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245497" y="2887783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353509" y="2877467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29" name="Téglalap 28"/>
          <p:cNvSpPr/>
          <p:nvPr/>
        </p:nvSpPr>
        <p:spPr>
          <a:xfrm>
            <a:off x="4993353" y="3172622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101365" y="3162306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31" name="Téglalap 30"/>
          <p:cNvSpPr/>
          <p:nvPr/>
        </p:nvSpPr>
        <p:spPr>
          <a:xfrm>
            <a:off x="5742065" y="3180491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850077" y="3170175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35" name="Téglalap 34"/>
          <p:cNvSpPr/>
          <p:nvPr/>
        </p:nvSpPr>
        <p:spPr>
          <a:xfrm>
            <a:off x="4249852" y="3172622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4357864" y="3162306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41" name="Téglalap 40"/>
          <p:cNvSpPr/>
          <p:nvPr/>
        </p:nvSpPr>
        <p:spPr>
          <a:xfrm>
            <a:off x="3088617" y="2617908"/>
            <a:ext cx="64807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198997" y="2622247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KAÜ</a:t>
            </a:r>
          </a:p>
        </p:txBody>
      </p:sp>
      <p:sp>
        <p:nvSpPr>
          <p:cNvPr id="43" name="Téglalap 42"/>
          <p:cNvSpPr/>
          <p:nvPr/>
        </p:nvSpPr>
        <p:spPr>
          <a:xfrm>
            <a:off x="3077538" y="2887938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187918" y="2892277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SZÜF</a:t>
            </a:r>
          </a:p>
        </p:txBody>
      </p:sp>
      <p:sp>
        <p:nvSpPr>
          <p:cNvPr id="45" name="Téglalap 44"/>
          <p:cNvSpPr/>
          <p:nvPr/>
        </p:nvSpPr>
        <p:spPr>
          <a:xfrm>
            <a:off x="3081893" y="3172777"/>
            <a:ext cx="64807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192273" y="3177115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/>
              <a:t>BKSZ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3001362" y="1849312"/>
            <a:ext cx="82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chemeClr val="bg1"/>
                </a:solidFill>
              </a:rPr>
              <a:t>Saját űrlap szakrendszer</a:t>
            </a:r>
          </a:p>
        </p:txBody>
      </p:sp>
      <p:pic>
        <p:nvPicPr>
          <p:cNvPr id="1031" name="Picture 7" descr="C:\Users\fedorkot\AppData\Local\Microsoft\Windows\Temporary Internet Files\Content.IE5\THIUPW8D\web-browser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46" y="1473311"/>
            <a:ext cx="590999" cy="5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Szövegdoboz 55"/>
          <p:cNvSpPr txBox="1"/>
          <p:nvPr/>
        </p:nvSpPr>
        <p:spPr>
          <a:xfrm>
            <a:off x="2912729" y="1851353"/>
            <a:ext cx="1095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Saját szakrendszer böngészős közvetlen elérés</a:t>
            </a:r>
          </a:p>
        </p:txBody>
      </p:sp>
      <p:sp>
        <p:nvSpPr>
          <p:cNvPr id="66" name="Szövegdoboz 65"/>
          <p:cNvSpPr txBox="1"/>
          <p:nvPr/>
        </p:nvSpPr>
        <p:spPr>
          <a:xfrm>
            <a:off x="1957145" y="2877903"/>
            <a:ext cx="9071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SZEÜSZÖK</a:t>
            </a:r>
          </a:p>
        </p:txBody>
      </p:sp>
      <p:sp>
        <p:nvSpPr>
          <p:cNvPr id="67" name="Szövegdoboz 66"/>
          <p:cNvSpPr txBox="1"/>
          <p:nvPr/>
        </p:nvSpPr>
        <p:spPr>
          <a:xfrm>
            <a:off x="1792784" y="3855291"/>
            <a:ext cx="11545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dirty="0"/>
              <a:t>Hivatali szakrendszer</a:t>
            </a:r>
          </a:p>
        </p:txBody>
      </p:sp>
      <p:sp>
        <p:nvSpPr>
          <p:cNvPr id="68" name="Szövegdoboz 67"/>
          <p:cNvSpPr txBox="1"/>
          <p:nvPr/>
        </p:nvSpPr>
        <p:spPr>
          <a:xfrm>
            <a:off x="1938580" y="1645120"/>
            <a:ext cx="924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Ügyindítás</a:t>
            </a:r>
          </a:p>
        </p:txBody>
      </p:sp>
      <p:cxnSp>
        <p:nvCxnSpPr>
          <p:cNvPr id="57" name="Egyenes összekötő 56"/>
          <p:cNvCxnSpPr>
            <a:cxnSpLocks/>
          </p:cNvCxnSpPr>
          <p:nvPr/>
        </p:nvCxnSpPr>
        <p:spPr>
          <a:xfrm flipV="1">
            <a:off x="3405929" y="1380504"/>
            <a:ext cx="2654344" cy="5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zövegdoboz 80"/>
          <p:cNvSpPr txBox="1"/>
          <p:nvPr/>
        </p:nvSpPr>
        <p:spPr>
          <a:xfrm>
            <a:off x="219835" y="42759"/>
            <a:ext cx="3560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cap="all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+mj-cs"/>
              </a:rPr>
              <a:t>Ügyintézés</a:t>
            </a:r>
            <a:r>
              <a:rPr lang="hu-HU" sz="2100" b="1" dirty="0"/>
              <a:t> </a:t>
            </a:r>
            <a:r>
              <a:rPr lang="hu-HU" sz="3200" cap="all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+mj-cs"/>
              </a:rPr>
              <a:t>- céges</a:t>
            </a:r>
          </a:p>
        </p:txBody>
      </p:sp>
      <p:sp>
        <p:nvSpPr>
          <p:cNvPr id="5" name="Téglalap 4"/>
          <p:cNvSpPr/>
          <p:nvPr/>
        </p:nvSpPr>
        <p:spPr>
          <a:xfrm>
            <a:off x="3081893" y="3857048"/>
            <a:ext cx="655106" cy="586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2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88" y="3906267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églalap 77"/>
          <p:cNvSpPr/>
          <p:nvPr/>
        </p:nvSpPr>
        <p:spPr>
          <a:xfrm>
            <a:off x="4289221" y="3857048"/>
            <a:ext cx="655106" cy="586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79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12" y="3917393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églalap 90"/>
          <p:cNvSpPr/>
          <p:nvPr/>
        </p:nvSpPr>
        <p:spPr>
          <a:xfrm>
            <a:off x="5015079" y="3843918"/>
            <a:ext cx="655106" cy="586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6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70" y="3904263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églalap 96"/>
          <p:cNvSpPr/>
          <p:nvPr/>
        </p:nvSpPr>
        <p:spPr>
          <a:xfrm>
            <a:off x="5781639" y="3857365"/>
            <a:ext cx="655106" cy="586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8" name="Picture 4" descr="C:\Users\fedorkot\AppData\Local\Microsoft\Windows\Temporary Internet Files\Content.IE5\TRMA5ZY1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30" y="3917709"/>
            <a:ext cx="488156" cy="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fedorkot\AppData\Local\Microsoft\Windows\Temporary Internet Files\Content.IE5\BR5XSQ6O\Company_building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69" y="576944"/>
            <a:ext cx="626654" cy="6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églalap 93">
            <a:extLst>
              <a:ext uri="{FF2B5EF4-FFF2-40B4-BE49-F238E27FC236}">
                <a16:creationId xmlns:a16="http://schemas.microsoft.com/office/drawing/2014/main" id="{A13B9D6F-2E9A-4B31-9DBC-C4986F3D89A3}"/>
              </a:ext>
            </a:extLst>
          </p:cNvPr>
          <p:cNvSpPr/>
          <p:nvPr/>
        </p:nvSpPr>
        <p:spPr>
          <a:xfrm>
            <a:off x="6948264" y="4011593"/>
            <a:ext cx="64807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b="1" dirty="0">
                <a:solidFill>
                  <a:schemeClr val="tx1"/>
                </a:solidFill>
              </a:rPr>
              <a:t>RNY</a:t>
            </a:r>
          </a:p>
        </p:txBody>
      </p: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D0E95E88-660E-4729-82C9-7998EF92A3D5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6464802" y="4119605"/>
            <a:ext cx="483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Off-page Connector 9">
            <a:extLst>
              <a:ext uri="{FF2B5EF4-FFF2-40B4-BE49-F238E27FC236}">
                <a16:creationId xmlns:a16="http://schemas.microsoft.com/office/drawing/2014/main" id="{3EBB9A40-8049-406F-9F6E-B1E8F5607F51}"/>
              </a:ext>
            </a:extLst>
          </p:cNvPr>
          <p:cNvSpPr/>
          <p:nvPr/>
        </p:nvSpPr>
        <p:spPr>
          <a:xfrm>
            <a:off x="8637215" y="123478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22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14" y="555526"/>
            <a:ext cx="5475080" cy="31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 flipH="1">
            <a:off x="0" y="2754487"/>
            <a:ext cx="9144000" cy="239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94269" y="3273322"/>
            <a:ext cx="1491138" cy="1509105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Publikus, ingyenes:</a:t>
            </a:r>
          </a:p>
          <a:p>
            <a:pPr marL="0" indent="0" algn="ctr">
              <a:buNone/>
            </a:pPr>
            <a:r>
              <a:rPr lang="hu-HU" sz="1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eszemelyi.hu</a:t>
            </a:r>
            <a:endParaRPr lang="hu-HU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hu-HU" sz="1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ehr.nisz.hu</a:t>
            </a:r>
            <a:endParaRPr lang="hu-HU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hu-HU" sz="1800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1800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2511618" y="3264938"/>
            <a:ext cx="1526982" cy="122978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Egyszerű és haladó üzemmód</a:t>
            </a:r>
            <a:endParaRPr lang="en-US" sz="1800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588654" y="3273322"/>
            <a:ext cx="1568157" cy="156713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Aláírás, </a:t>
            </a:r>
            <a:r>
              <a:rPr lang="hu-HU" sz="1800" cap="all" dirty="0" err="1">
                <a:solidFill>
                  <a:schemeClr val="bg1"/>
                </a:solidFill>
                <a:latin typeface="Calibri Light" panose="020F0302020204030204" pitchFamily="34" charset="0"/>
              </a:rPr>
              <a:t>időbélyegzésaláírás-ellenőrzés</a:t>
            </a: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, kiterjesztés</a:t>
            </a:r>
            <a:endParaRPr lang="en-US" sz="1800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320659" y="3244305"/>
            <a:ext cx="2643830" cy="181434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Hivatalok számára:</a:t>
            </a:r>
          </a:p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„mini </a:t>
            </a:r>
            <a:r>
              <a:rPr lang="hu-HU" sz="1800" cap="all" dirty="0" err="1">
                <a:solidFill>
                  <a:schemeClr val="bg1"/>
                </a:solidFill>
                <a:latin typeface="Calibri Light" panose="020F0302020204030204" pitchFamily="34" charset="0"/>
              </a:rPr>
              <a:t>Workflow</a:t>
            </a: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Tömeges aláírás (PIN),</a:t>
            </a:r>
          </a:p>
          <a:p>
            <a:pPr marL="0" indent="0" algn="ctr">
              <a:buNone/>
            </a:pPr>
            <a:r>
              <a:rPr lang="hu-HU" sz="18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Fejlettebb Vizuális megjelenítés</a:t>
            </a:r>
            <a:endParaRPr lang="en-US" sz="1800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Flowchart: Off-page Connector 50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fld id="{46A7A2D3-66D6-460E-B33F-277C5FA40399}" type="slidenum">
              <a:rPr lang="hu-HU" sz="1100">
                <a:solidFill>
                  <a:prstClr val="white"/>
                </a:solidFill>
                <a:latin typeface="Calibri Light" panose="020F0302020204030204" pitchFamily="34" charset="0"/>
              </a:rPr>
              <a:t>23</a:t>
            </a:fld>
            <a:endParaRPr lang="en-US" sz="11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itle 13"/>
          <p:cNvSpPr txBox="1">
            <a:spLocks/>
          </p:cNvSpPr>
          <p:nvPr/>
        </p:nvSpPr>
        <p:spPr>
          <a:xfrm>
            <a:off x="251520" y="0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Hitelesítés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1"/>
            <a:ext cx="9144000" cy="2781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6" name="Title 13"/>
          <p:cNvSpPr txBox="1">
            <a:spLocks/>
          </p:cNvSpPr>
          <p:nvPr/>
        </p:nvSpPr>
        <p:spPr>
          <a:xfrm>
            <a:off x="4504757" y="169804"/>
            <a:ext cx="373221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sz="2400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Ellenőrzés a visszaélések elkerülése érdekében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504757" y="880895"/>
            <a:ext cx="4511777" cy="1900405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Aláírás, bélyegző érvényessége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Tanúsítvány adatai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Időbélyegző megléte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Dokumentum sértetlensége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Letölthető igazolás az eredményről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6" y="161022"/>
            <a:ext cx="4179094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nemethagm\Documents\NISZ\sablonok\uj\png_256x256_narancs\png_256x256_narancs\ikon_weboldal_naran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40" y="2872730"/>
            <a:ext cx="731622" cy="7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zövegdoboz 29"/>
          <p:cNvSpPr txBox="1"/>
          <p:nvPr/>
        </p:nvSpPr>
        <p:spPr>
          <a:xfrm>
            <a:off x="3851920" y="3582392"/>
            <a:ext cx="1903463" cy="115415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Portálfelületen ingyenesen használható</a:t>
            </a:r>
          </a:p>
          <a:p>
            <a:pPr algn="ctr"/>
            <a:r>
              <a:rPr lang="hu-HU" sz="1500" dirty="0">
                <a:solidFill>
                  <a:srgbClr val="000000"/>
                </a:solidFill>
                <a:latin typeface="Calibri Light" panose="020F0302020204030204" pitchFamily="34" charset="0"/>
              </a:rPr>
              <a:t>https://keaesz.gov.hu</a:t>
            </a:r>
          </a:p>
        </p:txBody>
      </p:sp>
      <p:pic>
        <p:nvPicPr>
          <p:cNvPr id="31" name="Picture 4" descr="C:\Users\nemethagm\Documents\NISZ\sablonok\uj\png_256x256_narancs\png_256x256_narancs\ikon_laptop2_naranc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78" y="2872730"/>
            <a:ext cx="731622" cy="7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nemethagm\Documents\NISZ\sablonok\uj\png_256x256_narancs\png_256x256_narancs\ikon_fogaskerek3_naranc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02" y="2872730"/>
            <a:ext cx="731622" cy="7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5640577" y="3591670"/>
            <a:ext cx="1490495" cy="14773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Ügyintéző a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számítógépén 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lévő program segítségével 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(vastag kliens)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7019395" y="3584439"/>
            <a:ext cx="2124605" cy="14773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38" tIns="45719" rIns="91438" bIns="45719" rtlCol="0">
            <a:spAutoFit/>
          </a:bodyPr>
          <a:lstStyle>
            <a:defPPr>
              <a:defRPr lang="hu-HU"/>
            </a:defPPr>
            <a:lvl1pPr algn="ctr"/>
          </a:lstStyle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Szakrendszerbe épített funkció révén, automatikusan (webservice - jövőre)</a:t>
            </a:r>
          </a:p>
        </p:txBody>
      </p:sp>
      <p:sp>
        <p:nvSpPr>
          <p:cNvPr id="41" name="Flowchart: Off-page Connector 50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fld id="{46A7A2D3-66D6-460E-B33F-277C5FA40399}" type="slidenum">
              <a:rPr lang="hu-HU" sz="1100">
                <a:solidFill>
                  <a:prstClr val="white"/>
                </a:solidFill>
                <a:latin typeface="Calibri Light" panose="020F0302020204030204" pitchFamily="34" charset="0"/>
              </a:rPr>
              <a:t>24</a:t>
            </a:fld>
            <a:endParaRPr lang="en-US" sz="11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6732" y="2499742"/>
            <a:ext cx="7542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Elérhetőségek: </a:t>
            </a:r>
            <a:b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  <a:hlinkClick r:id="rId2"/>
              </a:rPr>
              <a:t>https://szeusz.gov.hu</a:t>
            </a:r>
            <a:b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  <a:hlinkClick r:id="rId3"/>
              </a:rPr>
              <a:t>szeusz@nisz.hu</a:t>
            </a:r>
            <a:b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b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 descr="C:\Users\fulopcs\Desktop\nisz_outline_vertic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6" y="843558"/>
            <a:ext cx="9525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1161776" y="3538297"/>
            <a:ext cx="4490344" cy="41565"/>
            <a:chOff x="1161776" y="3930103"/>
            <a:chExt cx="4490344" cy="41565"/>
          </a:xfrm>
        </p:grpSpPr>
        <p:sp>
          <p:nvSpPr>
            <p:cNvPr id="12" name="Rectangle 4"/>
            <p:cNvSpPr/>
            <p:nvPr/>
          </p:nvSpPr>
          <p:spPr>
            <a:xfrm>
              <a:off x="1161776" y="3930103"/>
              <a:ext cx="1122586" cy="41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"/>
            <p:cNvSpPr/>
            <p:nvPr/>
          </p:nvSpPr>
          <p:spPr>
            <a:xfrm>
              <a:off x="2284362" y="3930103"/>
              <a:ext cx="1122586" cy="415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7"/>
            <p:cNvSpPr/>
            <p:nvPr/>
          </p:nvSpPr>
          <p:spPr>
            <a:xfrm>
              <a:off x="3406948" y="3930103"/>
              <a:ext cx="1122586" cy="415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8"/>
            <p:cNvSpPr/>
            <p:nvPr/>
          </p:nvSpPr>
          <p:spPr>
            <a:xfrm>
              <a:off x="4529534" y="3930103"/>
              <a:ext cx="1122586" cy="415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140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29109" y="4214192"/>
            <a:ext cx="2858716" cy="8832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07504" y="3291830"/>
            <a:ext cx="6768752" cy="8724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17507" y="555525"/>
            <a:ext cx="8892328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tIns="0" bIns="0" rtlCol="0" anchor="t"/>
          <a:lstStyle/>
          <a:p>
            <a:r>
              <a:rPr lang="hu-HU" sz="1600" dirty="0"/>
              <a:t>OBH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948264" y="3291829"/>
            <a:ext cx="2051568" cy="872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7507" y="1491630"/>
            <a:ext cx="8892328" cy="17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hu-HU" dirty="0"/>
              <a:t>IM Céginfó</a:t>
            </a:r>
          </a:p>
        </p:txBody>
      </p:sp>
      <p:sp>
        <p:nvSpPr>
          <p:cNvPr id="34" name="Téglalap 33"/>
          <p:cNvSpPr/>
          <p:nvPr/>
        </p:nvSpPr>
        <p:spPr>
          <a:xfrm>
            <a:off x="3059832" y="4197398"/>
            <a:ext cx="3816424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tIns="0" bIns="0" rtlCol="0" anchor="t"/>
          <a:lstStyle/>
          <a:p>
            <a:r>
              <a:rPr lang="hu-HU" sz="1600" dirty="0"/>
              <a:t>MÁK </a:t>
            </a:r>
            <a:endParaRPr lang="hu-HU" dirty="0"/>
          </a:p>
        </p:txBody>
      </p:sp>
      <p:graphicFrame>
        <p:nvGraphicFramePr>
          <p:cNvPr id="27" name="Diagram 26"/>
          <p:cNvGraphicFramePr/>
          <p:nvPr>
            <p:extLst/>
          </p:nvPr>
        </p:nvGraphicFramePr>
        <p:xfrm>
          <a:off x="94104" y="619185"/>
          <a:ext cx="9001000" cy="442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3"/>
          <p:cNvSpPr txBox="1">
            <a:spLocks/>
          </p:cNvSpPr>
          <p:nvPr/>
        </p:nvSpPr>
        <p:spPr>
          <a:xfrm>
            <a:off x="0" y="0"/>
            <a:ext cx="8604448" cy="619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Elektronikus ügyintézésre kötelezett </a:t>
            </a:r>
            <a:r>
              <a:rPr lang="hu-HU" cap="all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szervezetEK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2423" y="3288037"/>
            <a:ext cx="1404664" cy="423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u-HU" dirty="0"/>
              <a:t>KAMARÁK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33812" y="4226779"/>
            <a:ext cx="405740" cy="8706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/>
          <a:lstStyle/>
          <a:p>
            <a:r>
              <a:rPr lang="hu-HU" dirty="0"/>
              <a:t>BM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917744" y="4235173"/>
            <a:ext cx="21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Alanyi hatály: 1,2 millió szervezet</a:t>
            </a:r>
          </a:p>
        </p:txBody>
      </p:sp>
      <p:sp>
        <p:nvSpPr>
          <p:cNvPr id="16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3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5539" y="851636"/>
            <a:ext cx="864096" cy="338554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600" dirty="0"/>
              <a:t>~79.000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27343" y="2198906"/>
            <a:ext cx="1080120" cy="338554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600" dirty="0"/>
              <a:t>~699.000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49555" y="4486518"/>
            <a:ext cx="1082040" cy="338554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600" dirty="0"/>
              <a:t>~400.000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948988" y="3303449"/>
            <a:ext cx="28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KKM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336682" y="3711736"/>
            <a:ext cx="1080120" cy="338554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600" dirty="0"/>
              <a:t>~16.000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3491880" y="4419839"/>
            <a:ext cx="1080120" cy="338554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600" dirty="0"/>
              <a:t>~14.000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7237020" y="3558774"/>
            <a:ext cx="647348" cy="338554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6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261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6EB9D53-67C7-4298-844D-AE971B97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17" y="68318"/>
            <a:ext cx="8287167" cy="5023712"/>
          </a:xfrm>
          <a:prstGeom prst="rect">
            <a:avLst/>
          </a:prstGeom>
        </p:spPr>
      </p:pic>
      <p:sp>
        <p:nvSpPr>
          <p:cNvPr id="4" name="Flowchart: Off-page Connector 50">
            <a:extLst>
              <a:ext uri="{FF2B5EF4-FFF2-40B4-BE49-F238E27FC236}">
                <a16:creationId xmlns:a16="http://schemas.microsoft.com/office/drawing/2014/main" id="{FB4BB766-1FC9-44BD-BD9E-D1FC93737BAE}"/>
              </a:ext>
            </a:extLst>
          </p:cNvPr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4EFB80-4F63-4E2C-ACDB-E8AFB0C8561A}" type="slidenum">
              <a:rPr lang="hu-HU" sz="1100" smtClean="0">
                <a:latin typeface="Calibri Light" panose="020F0302020204030204" pitchFamily="34" charset="0"/>
              </a:rPr>
              <a:t>4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60F06B56-4D97-44C4-98C1-C4FF38A0A228}"/>
              </a:ext>
            </a:extLst>
          </p:cNvPr>
          <p:cNvSpPr txBox="1">
            <a:spLocks/>
          </p:cNvSpPr>
          <p:nvPr/>
        </p:nvSpPr>
        <p:spPr>
          <a:xfrm>
            <a:off x="3563888" y="0"/>
            <a:ext cx="5580112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E-ügyintézési folyamat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/>
        </p:nvSpPr>
        <p:spPr>
          <a:xfrm>
            <a:off x="251520" y="0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Kötelező elemek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5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905688"/>
            <a:ext cx="82416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Személyre szabott ügyintézési felületen való megjelenítés,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Ügyfelek Központi Azonosítási Ügynökön keresztül történő azonosítása,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Joghatás kiváltására alkalmas dokumentumok kézbesítése estén Biztonságos Kézbesítési Szolgáltatás használata,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Rendelkezési Nyilvántartás lekérdezése,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Hitelesített dokumentumok előállítása,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A legalább fokozott biztonságú és közigazgatási követelményeknek megfelelő elektronikus aláírással ellátott, illetve elektronikus bélyegzővel ellátott elektronikus dokumentumok feldolgozása,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Az eljárásért fizetendő terhek elektronikus fizetése,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100" dirty="0">
                <a:latin typeface="Calibri Light" panose="020F0302020204030204" pitchFamily="34" charset="0"/>
              </a:rPr>
              <a:t>Formalizált nyomtatványokkal nem támogatott ügyekben e-papír használata.</a:t>
            </a:r>
          </a:p>
        </p:txBody>
      </p:sp>
    </p:spTree>
    <p:extLst>
      <p:ext uri="{BB962C8B-B14F-4D97-AF65-F5344CB8AC3E}">
        <p14:creationId xmlns:p14="http://schemas.microsoft.com/office/powerpoint/2010/main" val="15567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/>
        </p:nvSpPr>
        <p:spPr>
          <a:xfrm>
            <a:off x="251520" y="0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Önkormányzati típusok 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EA527-4FF8-4F91-9B7A-1E7BF6D90B95}" type="slidenum">
              <a:rPr lang="es-HN" sz="1100" smtClean="0">
                <a:latin typeface="Calibri Light" panose="020F0302020204030204" pitchFamily="34" charset="0"/>
              </a:rPr>
              <a:t>6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755576" y="62753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755576" y="1341087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79512" y="69301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 Light" panose="020F0302020204030204" pitchFamily="34" charset="0"/>
              </a:rPr>
              <a:t>2018.01.01-ig ASP csatlakozó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707904" y="69301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 Light" panose="020F0302020204030204" pitchFamily="34" charset="0"/>
              </a:rPr>
              <a:t>2019.01.01-ig ASP rendszercsatlakozó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20272" y="69301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 Light" panose="020F0302020204030204" pitchFamily="34" charset="0"/>
              </a:rPr>
              <a:t>2019.01.01-ig ASP interfészcsatlakozó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1763688" y="177966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 rot="16200000">
            <a:off x="-828600" y="2866169"/>
            <a:ext cx="3384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Calibri Light" panose="020F0302020204030204" pitchFamily="34" charset="0"/>
              </a:rPr>
              <a:t>A törvényi által előírt minimális kötelezettségeket az ASP rendszerei teljesítik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979712" y="134761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Calibri Light" panose="020F0302020204030204" pitchFamily="34" charset="0"/>
              </a:rPr>
              <a:t>nincs elektronikus ügyintézési rendszere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572000" y="134761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Calibri Light" panose="020F0302020204030204" pitchFamily="34" charset="0"/>
              </a:rPr>
              <a:t>van elektronikus ügyintézési rendszere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355976" y="2209969"/>
            <a:ext cx="0" cy="252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7668344" y="177966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 rot="5400000">
            <a:off x="6627855" y="2899413"/>
            <a:ext cx="316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Calibri Light" panose="020F0302020204030204" pitchFamily="34" charset="0"/>
              </a:rPr>
              <a:t>Önállóan kell teljesíteniük a kötelezettségeket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907704" y="2067694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E-papír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Rendelkezési nyilvántartás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BKSZ – HKP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E-aláírás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Aláírás ellenőrzés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bankszámlaszám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986980" y="4373692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Calibri Light" panose="020F0302020204030204" pitchFamily="34" charset="0"/>
              </a:rPr>
              <a:t>Fejlesztés nélkül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572000" y="2067694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latin typeface="Calibri Light" panose="020F0302020204030204" pitchFamily="34" charset="0"/>
              </a:rPr>
              <a:t>Űrlapkitöltöltő</a:t>
            </a:r>
            <a:r>
              <a:rPr lang="hu-HU" dirty="0">
                <a:latin typeface="Calibri Light" panose="020F0302020204030204" pitchFamily="34" charset="0"/>
              </a:rPr>
              <a:t> (pl. ÁNYK, </a:t>
            </a:r>
            <a:r>
              <a:rPr lang="hu-HU" dirty="0" err="1">
                <a:latin typeface="Calibri Light" panose="020F0302020204030204" pitchFamily="34" charset="0"/>
              </a:rPr>
              <a:t>iFORM</a:t>
            </a:r>
            <a:r>
              <a:rPr lang="hu-HU" dirty="0">
                <a:latin typeface="Calibri Light" panose="020F03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KAÜ (</a:t>
            </a:r>
            <a:r>
              <a:rPr lang="hu-HU" dirty="0" err="1">
                <a:latin typeface="Calibri Light" panose="020F0302020204030204" pitchFamily="34" charset="0"/>
              </a:rPr>
              <a:t>iFORM</a:t>
            </a:r>
            <a:r>
              <a:rPr lang="hu-HU" dirty="0">
                <a:latin typeface="Calibri Light" panose="020F0302020204030204" pitchFamily="34" charset="0"/>
              </a:rPr>
              <a:t> v. dedikált rendszer esetén)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SZÜF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E-papír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Rendelkezési nyilvántartás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BKSZ – HKP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E-aláírás (akár AVDH 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Aláírás ellenőrzés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Calibri Light" panose="020F0302020204030204" pitchFamily="34" charset="0"/>
              </a:rPr>
              <a:t>bankszámlaszám</a:t>
            </a:r>
          </a:p>
        </p:txBody>
      </p:sp>
    </p:spTree>
    <p:extLst>
      <p:ext uri="{BB962C8B-B14F-4D97-AF65-F5344CB8AC3E}">
        <p14:creationId xmlns:p14="http://schemas.microsoft.com/office/powerpoint/2010/main" val="28411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6" name="Title 13"/>
          <p:cNvSpPr txBox="1">
            <a:spLocks/>
          </p:cNvSpPr>
          <p:nvPr/>
        </p:nvSpPr>
        <p:spPr>
          <a:xfrm>
            <a:off x="5724128" y="-55003"/>
            <a:ext cx="2513918" cy="89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  <a:latin typeface="Calibri Light" panose="020F0302020204030204" pitchFamily="34" charset="0"/>
              </a:rPr>
              <a:t>Mi a SZÜF?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Flowchart: Off-page Connector 50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4EFB80-4F63-4E2C-ACDB-E8AFB0C8561A}" type="slidenum">
              <a:rPr lang="hu-HU" sz="1100" smtClean="0">
                <a:latin typeface="Calibri Light" panose="020F0302020204030204" pitchFamily="34" charset="0"/>
              </a:rPr>
              <a:t>7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4767889-91E7-4E09-9BDB-AE81AAD1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" y="2626792"/>
            <a:ext cx="4253456" cy="239323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253457" y="619185"/>
            <a:ext cx="45888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A </a:t>
            </a:r>
            <a:r>
              <a:rPr lang="hu-HU" sz="20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magyarorszag.hu</a:t>
            </a: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0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megújítása,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E-ügyintézési szolgáltatások </a:t>
            </a:r>
            <a:r>
              <a:rPr lang="hu-HU" sz="20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origója</a:t>
            </a: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 és gyűjtőhelye,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Személyre szabható</a:t>
            </a: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 felhasználói felület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Keretrendszer</a:t>
            </a: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, amely központi </a:t>
            </a:r>
            <a:r>
              <a:rPr lang="hu-HU" sz="20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szeüsz</a:t>
            </a: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hu-HU" sz="20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keüsz</a:t>
            </a: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 elérést biztosít,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Bevezeti a nem természetes személyek kezelését,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Támogatja az ügyfél-szituáció alapú felhasználást.</a:t>
            </a:r>
            <a:endParaRPr lang="hu-HU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23E9B5D-91FF-4B42-8BFA-86106FDE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5842"/>
            <a:ext cx="4240426" cy="23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C0673FD-732E-46E7-AE25-FC0CF11E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05" y="0"/>
            <a:ext cx="56401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B658C68F-8E2B-4781-9EC2-E4D4CF37B569}"/>
              </a:ext>
            </a:extLst>
          </p:cNvPr>
          <p:cNvSpPr/>
          <p:nvPr/>
        </p:nvSpPr>
        <p:spPr>
          <a:xfrm>
            <a:off x="251520" y="339502"/>
            <a:ext cx="8712968" cy="439248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Az Igénybe vevő Fél kijelölt technikai adminisztrátora a Központi Azonosítási Ügynök (KAÜ) szolgáltatás igénybevételével azonosítja a magát, és belép a SZÜF Menedzsment alkalmazásba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Kiválasztja az Igénybe vevő Fél regisztrációja menüpontot, és regisztrálja az Igénybe vevő felet, valamint a Technikai adminisztrátorokat, amely/akik egy jóváhagyási listába kerül(</a:t>
            </a:r>
            <a:r>
              <a:rPr lang="hu-H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nek</a:t>
            </a:r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F4C5053-44F1-4ACA-A15C-7D4FA813E4FF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chemeClr val="accent1"/>
                </a:solidFill>
                <a:latin typeface="Calibri Light" panose="020F0302020204030204" pitchFamily="34" charset="0"/>
              </a:rPr>
              <a:t>SZÜF menedzsment</a:t>
            </a:r>
            <a:endParaRPr lang="en-US" cap="all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Flowchart: Off-page Connector 9">
            <a:extLst>
              <a:ext uri="{FF2B5EF4-FFF2-40B4-BE49-F238E27FC236}">
                <a16:creationId xmlns:a16="http://schemas.microsoft.com/office/drawing/2014/main" id="{19C20549-D0E8-41AA-A646-4949A6FFEA24}"/>
              </a:ext>
            </a:extLst>
          </p:cNvPr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8AA4843-1C2E-4873-97D3-9D0CF901D7F1}" type="slidenum">
              <a:rPr lang="es-HN" sz="1100" smtClean="0">
                <a:latin typeface="Calibri Light" panose="020F0302020204030204" pitchFamily="34" charset="0"/>
              </a:rPr>
              <a:t>9</a:t>
            </a:fld>
            <a:endParaRPr lang="en-US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ISZ_cím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960</Words>
  <Application>Microsoft Office PowerPoint</Application>
  <PresentationFormat>Diavetítés a képernyőre (16:9 oldalarány)</PresentationFormat>
  <Paragraphs>246</Paragraphs>
  <Slides>25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Source Sans Pro Light</vt:lpstr>
      <vt:lpstr>Times New Roman</vt:lpstr>
      <vt:lpstr>Wingdings</vt:lpstr>
      <vt:lpstr>NISZ_cím</vt:lpstr>
      <vt:lpstr>Elektronikus ügyintézés - korszakváltás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ÁNYK űrlapok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Elérhetőségek:  https://szeusz.gov.hu szeusz@nisz.hu  </vt:lpstr>
    </vt:vector>
  </TitlesOfParts>
  <Company>NISZ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Fülöp Csaba</dc:creator>
  <cp:lastModifiedBy>Pándi Boglárka</cp:lastModifiedBy>
  <cp:revision>906</cp:revision>
  <dcterms:created xsi:type="dcterms:W3CDTF">2014-02-03T20:55:49Z</dcterms:created>
  <dcterms:modified xsi:type="dcterms:W3CDTF">2017-12-11T08:21:02Z</dcterms:modified>
</cp:coreProperties>
</file>