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16"/>
  </p:notesMasterIdLst>
  <p:sldIdLst>
    <p:sldId id="256" r:id="rId2"/>
    <p:sldId id="282" r:id="rId3"/>
    <p:sldId id="259" r:id="rId4"/>
    <p:sldId id="274" r:id="rId5"/>
    <p:sldId id="283" r:id="rId6"/>
    <p:sldId id="264" r:id="rId7"/>
    <p:sldId id="269" r:id="rId8"/>
    <p:sldId id="270" r:id="rId9"/>
    <p:sldId id="272" r:id="rId10"/>
    <p:sldId id="273" r:id="rId11"/>
    <p:sldId id="276" r:id="rId12"/>
    <p:sldId id="278" r:id="rId13"/>
    <p:sldId id="279" r:id="rId14"/>
    <p:sldId id="281" r:id="rId15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59" autoAdjust="0"/>
    <p:restoredTop sz="94660"/>
  </p:normalViewPr>
  <p:slideViewPr>
    <p:cSldViewPr>
      <p:cViewPr varScale="1">
        <p:scale>
          <a:sx n="69" d="100"/>
          <a:sy n="69" d="100"/>
        </p:scale>
        <p:origin x="-145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807298-5BE4-4B25-A76B-3AC1F45650D4}" type="datetimeFigureOut">
              <a:rPr lang="hu-HU" smtClean="0"/>
              <a:t>2018.09.25.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F68763-CBFB-4FC3-BD97-613908E88C8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97231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22671-E955-48E4-A5A8-02E189A3154A}" type="datetimeFigureOut">
              <a:rPr lang="hu-HU" smtClean="0"/>
              <a:t>2018.09.25.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C85FC-AF9A-4D9A-852F-9FD5BFB1D8C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22671-E955-48E4-A5A8-02E189A3154A}" type="datetimeFigureOut">
              <a:rPr lang="hu-HU" smtClean="0"/>
              <a:t>2018.09.25.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C85FC-AF9A-4D9A-852F-9FD5BFB1D8C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22671-E955-48E4-A5A8-02E189A3154A}" type="datetimeFigureOut">
              <a:rPr lang="hu-HU" smtClean="0"/>
              <a:t>2018.09.25.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C85FC-AF9A-4D9A-852F-9FD5BFB1D8CB}" type="slidenum">
              <a:rPr lang="hu-HU" smtClean="0"/>
              <a:t>‹#›</a:t>
            </a:fld>
            <a:endParaRPr lang="hu-H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22671-E955-48E4-A5A8-02E189A3154A}" type="datetimeFigureOut">
              <a:rPr lang="hu-HU" smtClean="0"/>
              <a:t>2018.09.25.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C85FC-AF9A-4D9A-852F-9FD5BFB1D8CB}" type="slidenum">
              <a:rPr lang="hu-HU" smtClean="0"/>
              <a:t>‹#›</a:t>
            </a:fld>
            <a:endParaRPr lang="hu-H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22671-E955-48E4-A5A8-02E189A3154A}" type="datetimeFigureOut">
              <a:rPr lang="hu-HU" smtClean="0"/>
              <a:t>2018.09.25.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C85FC-AF9A-4D9A-852F-9FD5BFB1D8C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22671-E955-48E4-A5A8-02E189A3154A}" type="datetimeFigureOut">
              <a:rPr lang="hu-HU" smtClean="0"/>
              <a:t>2018.09.25.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C85FC-AF9A-4D9A-852F-9FD5BFB1D8CB}" type="slidenum">
              <a:rPr lang="hu-HU" smtClean="0"/>
              <a:t>‹#›</a:t>
            </a:fld>
            <a:endParaRPr lang="hu-H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22671-E955-48E4-A5A8-02E189A3154A}" type="datetimeFigureOut">
              <a:rPr lang="hu-HU" smtClean="0"/>
              <a:t>2018.09.25.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C85FC-AF9A-4D9A-852F-9FD5BFB1D8C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22671-E955-48E4-A5A8-02E189A3154A}" type="datetimeFigureOut">
              <a:rPr lang="hu-HU" smtClean="0"/>
              <a:t>2018.09.25.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C85FC-AF9A-4D9A-852F-9FD5BFB1D8C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22671-E955-48E4-A5A8-02E189A3154A}" type="datetimeFigureOut">
              <a:rPr lang="hu-HU" smtClean="0"/>
              <a:t>2018.09.25.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C85FC-AF9A-4D9A-852F-9FD5BFB1D8C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22671-E955-48E4-A5A8-02E189A3154A}" type="datetimeFigureOut">
              <a:rPr lang="hu-HU" smtClean="0"/>
              <a:t>2018.09.25.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C85FC-AF9A-4D9A-852F-9FD5BFB1D8CB}" type="slidenum">
              <a:rPr lang="hu-HU" smtClean="0"/>
              <a:t>‹#›</a:t>
            </a:fld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22671-E955-48E4-A5A8-02E189A3154A}" type="datetimeFigureOut">
              <a:rPr lang="hu-HU" smtClean="0"/>
              <a:t>2018.09.25.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C85FC-AF9A-4D9A-852F-9FD5BFB1D8CB}" type="slidenum">
              <a:rPr lang="hu-HU" smtClean="0"/>
              <a:t>‹#›</a:t>
            </a:fld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3122671-E955-48E4-A5A8-02E189A3154A}" type="datetimeFigureOut">
              <a:rPr lang="hu-HU" smtClean="0"/>
              <a:t>2018.09.25.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FCC85FC-AF9A-4D9A-852F-9FD5BFB1D8CB}" type="slidenum">
              <a:rPr lang="hu-HU" smtClean="0"/>
              <a:t>‹#›</a:t>
            </a:fld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55576" y="2492896"/>
            <a:ext cx="7772400" cy="1440160"/>
          </a:xfrm>
        </p:spPr>
        <p:txBody>
          <a:bodyPr>
            <a:normAutofit fontScale="90000"/>
          </a:bodyPr>
          <a:lstStyle/>
          <a:p>
            <a:r>
              <a:rPr lang="hu-HU" sz="6000" dirty="0" smtClean="0"/>
              <a:t/>
            </a:r>
            <a:br>
              <a:rPr lang="hu-HU" sz="6000" dirty="0" smtClean="0"/>
            </a:br>
            <a:r>
              <a:rPr lang="hu-HU" sz="6000" dirty="0"/>
              <a:t/>
            </a:r>
            <a:br>
              <a:rPr lang="hu-HU" sz="6000" dirty="0"/>
            </a:br>
            <a:r>
              <a:rPr lang="hu-HU" sz="6000" dirty="0" smtClean="0"/>
              <a:t/>
            </a:r>
            <a:br>
              <a:rPr lang="hu-HU" sz="6000" dirty="0" smtClean="0"/>
            </a:br>
            <a:r>
              <a:rPr lang="hu-HU" sz="6000" dirty="0" smtClean="0"/>
              <a:t/>
            </a:r>
            <a:br>
              <a:rPr lang="hu-HU" sz="6000" dirty="0" smtClean="0"/>
            </a:br>
            <a:r>
              <a:rPr lang="hu-HU" sz="6000" dirty="0"/>
              <a:t/>
            </a:r>
            <a:br>
              <a:rPr lang="hu-HU" sz="6000" dirty="0"/>
            </a:br>
            <a:r>
              <a:rPr lang="hu-HU" sz="6000" dirty="0" smtClean="0"/>
              <a:t/>
            </a:r>
            <a:br>
              <a:rPr lang="hu-HU" sz="6000" dirty="0" smtClean="0"/>
            </a:br>
            <a:r>
              <a:rPr lang="hu-HU" sz="6000" dirty="0" smtClean="0"/>
              <a:t/>
            </a:r>
            <a:br>
              <a:rPr lang="hu-HU" sz="6000" dirty="0" smtClean="0"/>
            </a:br>
            <a:r>
              <a:rPr lang="hu-HU" sz="5300" b="1" dirty="0" smtClean="0"/>
              <a:t/>
            </a:r>
            <a:br>
              <a:rPr lang="hu-HU" sz="5300" b="1" dirty="0" smtClean="0"/>
            </a:br>
            <a:r>
              <a:rPr lang="hu-HU" sz="6000" b="1" dirty="0" smtClean="0"/>
              <a:t>Magyar Falu Program</a:t>
            </a:r>
            <a:endParaRPr lang="hu-HU" sz="6000" b="1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4581128"/>
            <a:ext cx="6400800" cy="936105"/>
          </a:xfrm>
        </p:spPr>
        <p:txBody>
          <a:bodyPr>
            <a:normAutofit fontScale="62500" lnSpcReduction="20000"/>
          </a:bodyPr>
          <a:lstStyle/>
          <a:p>
            <a:r>
              <a:rPr lang="hu-HU" sz="6400" dirty="0" smtClean="0"/>
              <a:t>Gyopáros Alpár</a:t>
            </a:r>
          </a:p>
          <a:p>
            <a:r>
              <a:rPr lang="hu-HU" sz="2800" b="1" dirty="0" smtClean="0"/>
              <a:t>Modern Települések Fejlesztéséért felelős kormánybiztos</a:t>
            </a:r>
          </a:p>
          <a:p>
            <a:endParaRPr lang="hu-HU" sz="4400" dirty="0"/>
          </a:p>
        </p:txBody>
      </p:sp>
      <p:sp>
        <p:nvSpPr>
          <p:cNvPr id="4" name="AutoShape 2" descr="KÃ©ptalÃ¡lat a kÃ¶vetkezÅre: âminiszterelnÃ¶ksÃ©gâ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188" y="476672"/>
            <a:ext cx="2461948" cy="1656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526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5400" dirty="0" smtClean="0"/>
              <a:t>Magyar Falu Program</a:t>
            </a:r>
            <a:endParaRPr lang="hu-HU" sz="5400" dirty="0"/>
          </a:p>
        </p:txBody>
      </p:sp>
      <p:sp>
        <p:nvSpPr>
          <p:cNvPr id="3" name="Tartalom helye 1"/>
          <p:cNvSpPr txBox="1">
            <a:spLocks/>
          </p:cNvSpPr>
          <p:nvPr/>
        </p:nvSpPr>
        <p:spPr>
          <a:xfrm>
            <a:off x="899592" y="1700808"/>
            <a:ext cx="7408333" cy="4890856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hu-HU" sz="4800" b="1" dirty="0" smtClean="0">
                <a:solidFill>
                  <a:srgbClr val="0070C0"/>
                </a:solidFill>
                <a:ea typeface="Calibri"/>
                <a:cs typeface="Times New Roman"/>
              </a:rPr>
              <a:t>Közszolgáltatások:</a:t>
            </a:r>
          </a:p>
          <a:p>
            <a:pPr marL="0" indent="0" algn="just">
              <a:buNone/>
            </a:pPr>
            <a:endParaRPr lang="hu-HU" sz="800" b="1" dirty="0" smtClean="0">
              <a:solidFill>
                <a:srgbClr val="0070C0"/>
              </a:solidFill>
              <a:ea typeface="Calibri"/>
              <a:cs typeface="Times New Roman"/>
            </a:endParaRPr>
          </a:p>
          <a:p>
            <a:pPr algn="just"/>
            <a:r>
              <a:rPr lang="hu-HU" sz="4000" b="1" dirty="0">
                <a:solidFill>
                  <a:srgbClr val="0070C0"/>
                </a:solidFill>
                <a:ea typeface="Calibri"/>
                <a:cs typeface="Times New Roman"/>
              </a:rPr>
              <a:t>i</a:t>
            </a:r>
            <a:r>
              <a:rPr lang="hu-HU" sz="4000" b="1" dirty="0" smtClean="0">
                <a:solidFill>
                  <a:srgbClr val="0070C0"/>
                </a:solidFill>
                <a:ea typeface="Calibri"/>
                <a:cs typeface="Times New Roman"/>
              </a:rPr>
              <a:t>ntézményfejlesztés</a:t>
            </a:r>
          </a:p>
          <a:p>
            <a:r>
              <a:rPr lang="hu-HU" sz="4000" b="1" dirty="0">
                <a:solidFill>
                  <a:srgbClr val="0070C0"/>
                </a:solidFill>
                <a:ea typeface="Calibri"/>
                <a:cs typeface="Times New Roman"/>
              </a:rPr>
              <a:t>ö</a:t>
            </a:r>
            <a:r>
              <a:rPr lang="hu-HU" sz="4000" b="1" dirty="0" smtClean="0">
                <a:solidFill>
                  <a:srgbClr val="0070C0"/>
                </a:solidFill>
                <a:ea typeface="Calibri"/>
                <a:cs typeface="Times New Roman"/>
              </a:rPr>
              <a:t>nkormányzati feladatok támogatása</a:t>
            </a:r>
          </a:p>
        </p:txBody>
      </p:sp>
      <p:pic>
        <p:nvPicPr>
          <p:cNvPr id="8196" name="Picture 4" descr="http://mokk.skanzen.hu/getdata.php?id=20160316/falusi-iskola.jpg&amp;width=335&amp;height=335&amp;resize=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146236"/>
            <a:ext cx="4901417" cy="230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677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5400" dirty="0" smtClean="0"/>
              <a:t>Magyar Falu Program</a:t>
            </a:r>
            <a:endParaRPr lang="hu-HU" sz="5400" dirty="0"/>
          </a:p>
        </p:txBody>
      </p:sp>
      <p:sp>
        <p:nvSpPr>
          <p:cNvPr id="3" name="Tartalom helye 1"/>
          <p:cNvSpPr txBox="1">
            <a:spLocks/>
          </p:cNvSpPr>
          <p:nvPr/>
        </p:nvSpPr>
        <p:spPr>
          <a:xfrm>
            <a:off x="899592" y="2204864"/>
            <a:ext cx="7408333" cy="43868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hu-HU" sz="4800" b="1" dirty="0" smtClean="0">
                <a:solidFill>
                  <a:srgbClr val="0070C0"/>
                </a:solidFill>
                <a:ea typeface="Calibri"/>
                <a:cs typeface="Times New Roman"/>
              </a:rPr>
              <a:t>Helyi identitás:</a:t>
            </a:r>
          </a:p>
          <a:p>
            <a:pPr marL="0" indent="0" algn="just">
              <a:buNone/>
            </a:pPr>
            <a:r>
              <a:rPr lang="hu-HU" sz="4200" b="1" dirty="0" smtClean="0">
                <a:solidFill>
                  <a:srgbClr val="0070C0"/>
                </a:solidFill>
                <a:ea typeface="Calibri"/>
                <a:cs typeface="Times New Roman"/>
              </a:rPr>
              <a:t>						</a:t>
            </a:r>
          </a:p>
          <a:p>
            <a:pPr marL="0" indent="0" algn="just">
              <a:buNone/>
            </a:pPr>
            <a:endParaRPr lang="hu-HU" sz="900" b="1" dirty="0" smtClean="0">
              <a:solidFill>
                <a:srgbClr val="0070C0"/>
              </a:solidFill>
              <a:ea typeface="Calibri"/>
              <a:cs typeface="Times New Roman"/>
            </a:endParaRPr>
          </a:p>
          <a:p>
            <a:pPr algn="just"/>
            <a:r>
              <a:rPr lang="hu-HU" sz="4000" b="1" dirty="0" smtClean="0">
                <a:solidFill>
                  <a:srgbClr val="0070C0"/>
                </a:solidFill>
                <a:ea typeface="Calibri"/>
                <a:cs typeface="Times New Roman"/>
              </a:rPr>
              <a:t>értékmegőrzés</a:t>
            </a:r>
          </a:p>
          <a:p>
            <a:pPr algn="just"/>
            <a:r>
              <a:rPr lang="hu-HU" sz="4000" b="1" dirty="0">
                <a:solidFill>
                  <a:srgbClr val="0070C0"/>
                </a:solidFill>
                <a:ea typeface="Calibri"/>
                <a:cs typeface="Times New Roman"/>
              </a:rPr>
              <a:t>k</a:t>
            </a:r>
            <a:r>
              <a:rPr lang="hu-HU" sz="4000" b="1" dirty="0" smtClean="0">
                <a:solidFill>
                  <a:srgbClr val="0070C0"/>
                </a:solidFill>
                <a:ea typeface="Calibri"/>
                <a:cs typeface="Times New Roman"/>
              </a:rPr>
              <a:t>özösségi terek</a:t>
            </a:r>
          </a:p>
          <a:p>
            <a:pPr algn="just"/>
            <a:r>
              <a:rPr lang="hu-HU" sz="4000" b="1" dirty="0">
                <a:solidFill>
                  <a:srgbClr val="0070C0"/>
                </a:solidFill>
                <a:ea typeface="Calibri"/>
                <a:cs typeface="Times New Roman"/>
              </a:rPr>
              <a:t>e</a:t>
            </a:r>
            <a:r>
              <a:rPr lang="hu-HU" sz="4000" b="1" dirty="0" smtClean="0">
                <a:solidFill>
                  <a:srgbClr val="0070C0"/>
                </a:solidFill>
                <a:ea typeface="Calibri"/>
                <a:cs typeface="Times New Roman"/>
              </a:rPr>
              <a:t>gyházak bevonása</a:t>
            </a:r>
          </a:p>
          <a:p>
            <a:pPr algn="just"/>
            <a:r>
              <a:rPr lang="hu-HU" sz="4000" b="1" dirty="0">
                <a:solidFill>
                  <a:srgbClr val="0070C0"/>
                </a:solidFill>
                <a:ea typeface="Calibri"/>
                <a:cs typeface="Times New Roman"/>
              </a:rPr>
              <a:t>r</a:t>
            </a:r>
            <a:r>
              <a:rPr lang="hu-HU" sz="4000" b="1" dirty="0" smtClean="0">
                <a:solidFill>
                  <a:srgbClr val="0070C0"/>
                </a:solidFill>
                <a:ea typeface="Calibri"/>
                <a:cs typeface="Times New Roman"/>
              </a:rPr>
              <a:t>egulációs feladatok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060848"/>
            <a:ext cx="3744416" cy="2695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314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5400" dirty="0" smtClean="0"/>
              <a:t>Magyar Falu Program</a:t>
            </a:r>
            <a:endParaRPr lang="hu-HU" sz="5400" dirty="0"/>
          </a:p>
        </p:txBody>
      </p:sp>
      <p:sp>
        <p:nvSpPr>
          <p:cNvPr id="3" name="Tartalom helye 1"/>
          <p:cNvSpPr txBox="1">
            <a:spLocks/>
          </p:cNvSpPr>
          <p:nvPr/>
        </p:nvSpPr>
        <p:spPr>
          <a:xfrm>
            <a:off x="899592" y="2204864"/>
            <a:ext cx="7408333" cy="43868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hu-HU" sz="4800" b="1" dirty="0" smtClean="0">
                <a:solidFill>
                  <a:srgbClr val="0070C0"/>
                </a:solidFill>
                <a:ea typeface="Calibri"/>
                <a:cs typeface="Times New Roman"/>
              </a:rPr>
              <a:t>Hosszú távú célok:</a:t>
            </a:r>
          </a:p>
          <a:p>
            <a:pPr marL="0" indent="0" algn="just">
              <a:buNone/>
            </a:pPr>
            <a:r>
              <a:rPr lang="hu-HU" sz="4200" b="1" dirty="0" smtClean="0">
                <a:solidFill>
                  <a:srgbClr val="0070C0"/>
                </a:solidFill>
                <a:ea typeface="Calibri"/>
                <a:cs typeface="Times New Roman"/>
              </a:rPr>
              <a:t>						</a:t>
            </a:r>
          </a:p>
          <a:p>
            <a:pPr marL="0" indent="0" algn="just">
              <a:buNone/>
            </a:pPr>
            <a:endParaRPr lang="hu-HU" sz="900" b="1" dirty="0" smtClean="0">
              <a:solidFill>
                <a:srgbClr val="0070C0"/>
              </a:solidFill>
              <a:ea typeface="Calibri"/>
              <a:cs typeface="Times New Roman"/>
            </a:endParaRPr>
          </a:p>
          <a:p>
            <a:pPr algn="just"/>
            <a:r>
              <a:rPr lang="hu-HU" sz="4000" b="1" dirty="0" smtClean="0">
                <a:solidFill>
                  <a:srgbClr val="0070C0"/>
                </a:solidFill>
                <a:ea typeface="Calibri"/>
                <a:cs typeface="Times New Roman"/>
              </a:rPr>
              <a:t>vidéki munkahelyteremtés és - megőrzés</a:t>
            </a:r>
          </a:p>
          <a:p>
            <a:pPr algn="just"/>
            <a:r>
              <a:rPr lang="hu-HU" sz="4000" b="1" dirty="0" smtClean="0">
                <a:solidFill>
                  <a:srgbClr val="0070C0"/>
                </a:solidFill>
                <a:ea typeface="Calibri"/>
                <a:cs typeface="Times New Roman"/>
              </a:rPr>
              <a:t>Digitális Jólét Program bővítése</a:t>
            </a:r>
          </a:p>
          <a:p>
            <a:pPr algn="just"/>
            <a:r>
              <a:rPr lang="hu-HU" sz="4000" b="1" dirty="0">
                <a:solidFill>
                  <a:srgbClr val="0070C0"/>
                </a:solidFill>
                <a:ea typeface="Calibri"/>
                <a:cs typeface="Times New Roman"/>
              </a:rPr>
              <a:t>k</a:t>
            </a:r>
            <a:r>
              <a:rPr lang="hu-HU" sz="4000" b="1" dirty="0" smtClean="0">
                <a:solidFill>
                  <a:srgbClr val="0070C0"/>
                </a:solidFill>
                <a:ea typeface="Calibri"/>
                <a:cs typeface="Times New Roman"/>
              </a:rPr>
              <a:t>özösségi közlekedés</a:t>
            </a:r>
          </a:p>
          <a:p>
            <a:pPr algn="just"/>
            <a:r>
              <a:rPr lang="hu-HU" sz="4000" b="1" dirty="0">
                <a:solidFill>
                  <a:srgbClr val="0070C0"/>
                </a:solidFill>
                <a:ea typeface="Calibri"/>
                <a:cs typeface="Times New Roman"/>
              </a:rPr>
              <a:t>p</a:t>
            </a:r>
            <a:r>
              <a:rPr lang="hu-HU" sz="4000" b="1" dirty="0" smtClean="0">
                <a:solidFill>
                  <a:srgbClr val="0070C0"/>
                </a:solidFill>
                <a:ea typeface="Calibri"/>
                <a:cs typeface="Times New Roman"/>
              </a:rPr>
              <a:t>iaci szolgáltatások támogatása</a:t>
            </a:r>
          </a:p>
        </p:txBody>
      </p:sp>
    </p:spTree>
    <p:extLst>
      <p:ext uri="{BB962C8B-B14F-4D97-AF65-F5344CB8AC3E}">
        <p14:creationId xmlns:p14="http://schemas.microsoft.com/office/powerpoint/2010/main" val="281863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5400" dirty="0" smtClean="0"/>
              <a:t>Magyar Falu Program</a:t>
            </a:r>
            <a:endParaRPr lang="hu-HU" sz="5400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32856"/>
            <a:ext cx="8640960" cy="4135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874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u-HU" sz="5400" dirty="0" smtClean="0"/>
              <a:t/>
            </a:r>
            <a:br>
              <a:rPr lang="hu-HU" sz="5400" dirty="0" smtClean="0"/>
            </a:br>
            <a:r>
              <a:rPr lang="hu-HU" sz="5400" dirty="0" smtClean="0"/>
              <a:t>Köszönöm megtisztelő figyelmüket!</a:t>
            </a:r>
            <a:endParaRPr lang="hu-HU" sz="54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hu-HU" dirty="0" smtClean="0"/>
          </a:p>
          <a:p>
            <a:endParaRPr lang="hu-H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645023"/>
            <a:ext cx="2592288" cy="165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276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hu-HU" sz="5400" dirty="0" smtClean="0">
                <a:solidFill>
                  <a:srgbClr val="0070C0"/>
                </a:solidFill>
              </a:rPr>
              <a:t>Magyar Faluszövetség Közgyűlése</a:t>
            </a:r>
            <a:endParaRPr lang="hu-HU" sz="5400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hu-HU" sz="4000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hu-HU" sz="3600" dirty="0" smtClean="0">
                <a:solidFill>
                  <a:srgbClr val="0070C0"/>
                </a:solidFill>
              </a:rPr>
              <a:t>2018. szeptember </a:t>
            </a:r>
            <a:r>
              <a:rPr lang="hu-HU" sz="3600" dirty="0" smtClean="0">
                <a:solidFill>
                  <a:srgbClr val="0070C0"/>
                </a:solidFill>
              </a:rPr>
              <a:t>26. </a:t>
            </a:r>
            <a:endParaRPr lang="hu-HU" sz="3600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hu-HU" sz="3600" dirty="0" smtClean="0">
                <a:solidFill>
                  <a:srgbClr val="0070C0"/>
                </a:solidFill>
              </a:rPr>
              <a:t>Szentkirály</a:t>
            </a:r>
            <a:endParaRPr lang="hu-HU" sz="3600" dirty="0">
              <a:solidFill>
                <a:srgbClr val="0070C0"/>
              </a:solidFill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22847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874155" y="338666"/>
            <a:ext cx="3812645" cy="4746517"/>
          </a:xfrm>
        </p:spPr>
        <p:txBody>
          <a:bodyPr>
            <a:normAutofit/>
          </a:bodyPr>
          <a:lstStyle/>
          <a:p>
            <a:r>
              <a:rPr lang="hu-HU" sz="3600" dirty="0" smtClean="0"/>
              <a:t>Magyarország stabilitását a vidék erőssége. fejlődése és a vidéki emberek támogatása is biztosítja!!!</a:t>
            </a:r>
            <a:endParaRPr lang="hu-HU" sz="3600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4868333" y="980728"/>
            <a:ext cx="3818467" cy="4824536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hu-HU" sz="2800" b="1" dirty="0" smtClean="0">
                <a:solidFill>
                  <a:schemeClr val="accent2"/>
                </a:solidFill>
              </a:rPr>
              <a:t>Magyarország fejlődésének záloga </a:t>
            </a:r>
          </a:p>
          <a:p>
            <a:pPr algn="ctr"/>
            <a:r>
              <a:rPr lang="hu-HU" sz="2800" b="1" dirty="0" smtClean="0">
                <a:solidFill>
                  <a:schemeClr val="accent2"/>
                </a:solidFill>
              </a:rPr>
              <a:t>- a főváros mellett </a:t>
            </a:r>
            <a:r>
              <a:rPr lang="hu-HU" sz="2800" b="1" dirty="0">
                <a:solidFill>
                  <a:schemeClr val="accent2"/>
                </a:solidFill>
              </a:rPr>
              <a:t>-</a:t>
            </a:r>
            <a:endParaRPr lang="hu-HU" sz="2800" b="1" dirty="0" smtClean="0">
              <a:solidFill>
                <a:schemeClr val="accent2"/>
              </a:solidFill>
            </a:endParaRPr>
          </a:p>
          <a:p>
            <a:pPr algn="ctr"/>
            <a:r>
              <a:rPr lang="hu-HU" sz="2800" b="1" dirty="0" smtClean="0">
                <a:solidFill>
                  <a:schemeClr val="accent2"/>
                </a:solidFill>
              </a:rPr>
              <a:t>a vidék fejlesztése, erősítése és a vidéki emberek életminőségének folyamatos javítása. </a:t>
            </a:r>
            <a:endParaRPr lang="hu-HU" sz="2800" b="1" dirty="0">
              <a:solidFill>
                <a:schemeClr val="accent2"/>
              </a:solidFill>
            </a:endParaRPr>
          </a:p>
        </p:txBody>
      </p:sp>
      <p:pic>
        <p:nvPicPr>
          <p:cNvPr id="3076" name="Picture 4" descr="KÃ©ptalÃ¡lat a kÃ¶vetkezÅre: âgyÅr fotÃ³â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29" y="4005064"/>
            <a:ext cx="3544447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Kép helye 6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2" r="9342"/>
          <a:stretch>
            <a:fillRect/>
          </a:stretch>
        </p:blipFill>
        <p:spPr>
          <a:xfrm>
            <a:off x="517536" y="548680"/>
            <a:ext cx="4132432" cy="3096344"/>
          </a:xfrm>
        </p:spPr>
      </p:pic>
    </p:spTree>
    <p:extLst>
      <p:ext uri="{BB962C8B-B14F-4D97-AF65-F5344CB8AC3E}">
        <p14:creationId xmlns:p14="http://schemas.microsoft.com/office/powerpoint/2010/main" val="182423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5400" dirty="0" smtClean="0"/>
              <a:t>Magyar Falu Program</a:t>
            </a:r>
            <a:endParaRPr lang="hu-HU" sz="5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8640960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453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5400" dirty="0" smtClean="0"/>
              <a:t>Magyar Falu Program</a:t>
            </a:r>
            <a:endParaRPr lang="hu-HU" sz="5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36912"/>
            <a:ext cx="8424937" cy="3528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226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1"/>
          <p:cNvSpPr txBox="1">
            <a:spLocks/>
          </p:cNvSpPr>
          <p:nvPr/>
        </p:nvSpPr>
        <p:spPr>
          <a:xfrm>
            <a:off x="899592" y="2636912"/>
            <a:ext cx="7408333" cy="3954752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4800" b="1" dirty="0" smtClean="0">
                <a:solidFill>
                  <a:srgbClr val="0070C0"/>
                </a:solidFill>
                <a:ea typeface="Calibri"/>
                <a:cs typeface="Times New Roman"/>
              </a:rPr>
              <a:t>Komplexitás </a:t>
            </a:r>
            <a:r>
              <a:rPr lang="hu-HU" sz="4800" b="1" dirty="0" smtClean="0">
                <a:solidFill>
                  <a:srgbClr val="0070C0"/>
                </a:solidFill>
                <a:ea typeface="Calibri"/>
                <a:cs typeface="Times New Roman"/>
              </a:rPr>
              <a:t>– kormánybiztosság</a:t>
            </a:r>
          </a:p>
          <a:p>
            <a:pPr algn="just"/>
            <a:r>
              <a:rPr lang="hu-HU" sz="4800" b="1" dirty="0" smtClean="0">
                <a:solidFill>
                  <a:srgbClr val="0070C0"/>
                </a:solidFill>
                <a:ea typeface="Calibri"/>
                <a:cs typeface="Times New Roman"/>
              </a:rPr>
              <a:t>Hosszú </a:t>
            </a:r>
            <a:r>
              <a:rPr lang="hu-HU" sz="4800" b="1" dirty="0">
                <a:solidFill>
                  <a:srgbClr val="0070C0"/>
                </a:solidFill>
                <a:ea typeface="Calibri"/>
                <a:cs typeface="Times New Roman"/>
              </a:rPr>
              <a:t>táv </a:t>
            </a:r>
            <a:r>
              <a:rPr lang="hu-HU" sz="4800" b="1" dirty="0" smtClean="0">
                <a:solidFill>
                  <a:srgbClr val="0070C0"/>
                </a:solidFill>
                <a:ea typeface="Calibri"/>
                <a:cs typeface="Times New Roman"/>
              </a:rPr>
              <a:t>– 2019-től </a:t>
            </a:r>
          </a:p>
          <a:p>
            <a:pPr algn="just"/>
            <a:r>
              <a:rPr lang="hu-HU" sz="4800" b="1" dirty="0" smtClean="0">
                <a:solidFill>
                  <a:srgbClr val="0070C0"/>
                </a:solidFill>
                <a:ea typeface="Calibri"/>
                <a:cs typeface="Times New Roman"/>
              </a:rPr>
              <a:t>Nyitottság – csapatjáték</a:t>
            </a:r>
          </a:p>
          <a:p>
            <a:pPr algn="just"/>
            <a:endParaRPr lang="hu-HU" sz="3200" b="1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5400" dirty="0" smtClean="0"/>
              <a:t>Magyar Falu Program</a:t>
            </a:r>
            <a:endParaRPr lang="hu-HU" sz="5400" dirty="0"/>
          </a:p>
        </p:txBody>
      </p:sp>
    </p:spTree>
    <p:extLst>
      <p:ext uri="{BB962C8B-B14F-4D97-AF65-F5344CB8AC3E}">
        <p14:creationId xmlns:p14="http://schemas.microsoft.com/office/powerpoint/2010/main" val="324482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5400" dirty="0" smtClean="0"/>
              <a:t>Magyar Falu Program</a:t>
            </a:r>
            <a:endParaRPr lang="hu-HU" sz="5400" dirty="0"/>
          </a:p>
        </p:txBody>
      </p:sp>
      <p:sp>
        <p:nvSpPr>
          <p:cNvPr id="3" name="Tartalom helye 1"/>
          <p:cNvSpPr txBox="1">
            <a:spLocks/>
          </p:cNvSpPr>
          <p:nvPr/>
        </p:nvSpPr>
        <p:spPr>
          <a:xfrm>
            <a:off x="899592" y="2204864"/>
            <a:ext cx="7408333" cy="438680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hu-HU" sz="800" b="1" dirty="0" smtClean="0">
              <a:solidFill>
                <a:srgbClr val="0070C0"/>
              </a:solidFill>
              <a:ea typeface="Calibri"/>
              <a:cs typeface="Times New Roman"/>
            </a:endParaRPr>
          </a:p>
          <a:p>
            <a:pPr marL="0" indent="0" algn="just">
              <a:buNone/>
            </a:pPr>
            <a:r>
              <a:rPr lang="hu-HU" sz="4200" b="1" dirty="0" smtClean="0">
                <a:solidFill>
                  <a:srgbClr val="0070C0"/>
                </a:solidFill>
                <a:ea typeface="Calibri"/>
                <a:cs typeface="Times New Roman"/>
              </a:rPr>
              <a:t>2019-es program 4 pillére:</a:t>
            </a:r>
          </a:p>
          <a:p>
            <a:pPr marL="0" indent="0" algn="just">
              <a:buNone/>
            </a:pPr>
            <a:endParaRPr lang="hu-HU" sz="900" b="1" dirty="0" smtClean="0">
              <a:solidFill>
                <a:srgbClr val="0070C0"/>
              </a:solidFill>
              <a:ea typeface="Calibri"/>
              <a:cs typeface="Times New Roman"/>
            </a:endParaRPr>
          </a:p>
          <a:p>
            <a:pPr algn="just"/>
            <a:r>
              <a:rPr lang="hu-HU" sz="3600" b="1" dirty="0">
                <a:solidFill>
                  <a:srgbClr val="0070C0"/>
                </a:solidFill>
                <a:ea typeface="Calibri"/>
                <a:cs typeface="Times New Roman"/>
              </a:rPr>
              <a:t>l</a:t>
            </a:r>
            <a:r>
              <a:rPr lang="hu-HU" sz="3600" b="1" dirty="0" smtClean="0">
                <a:solidFill>
                  <a:srgbClr val="0070C0"/>
                </a:solidFill>
                <a:ea typeface="Calibri"/>
                <a:cs typeface="Times New Roman"/>
              </a:rPr>
              <a:t>akhatás</a:t>
            </a:r>
          </a:p>
          <a:p>
            <a:pPr algn="just"/>
            <a:r>
              <a:rPr lang="hu-HU" sz="3600" b="1" dirty="0">
                <a:solidFill>
                  <a:srgbClr val="0070C0"/>
                </a:solidFill>
                <a:ea typeface="Calibri"/>
                <a:cs typeface="Times New Roman"/>
              </a:rPr>
              <a:t>k</a:t>
            </a:r>
            <a:r>
              <a:rPr lang="hu-HU" sz="3600" b="1" dirty="0" smtClean="0">
                <a:solidFill>
                  <a:srgbClr val="0070C0"/>
                </a:solidFill>
                <a:ea typeface="Calibri"/>
                <a:cs typeface="Times New Roman"/>
              </a:rPr>
              <a:t>özlekedés</a:t>
            </a:r>
          </a:p>
          <a:p>
            <a:pPr algn="just"/>
            <a:r>
              <a:rPr lang="hu-HU" sz="3600" b="1" dirty="0">
                <a:solidFill>
                  <a:srgbClr val="0070C0"/>
                </a:solidFill>
                <a:ea typeface="Calibri"/>
                <a:cs typeface="Times New Roman"/>
              </a:rPr>
              <a:t>k</a:t>
            </a:r>
            <a:r>
              <a:rPr lang="hu-HU" sz="3600" b="1" dirty="0" smtClean="0">
                <a:solidFill>
                  <a:srgbClr val="0070C0"/>
                </a:solidFill>
                <a:ea typeface="Calibri"/>
                <a:cs typeface="Times New Roman"/>
              </a:rPr>
              <a:t>özszolgáltatások</a:t>
            </a:r>
          </a:p>
          <a:p>
            <a:pPr algn="just"/>
            <a:r>
              <a:rPr lang="hu-HU" sz="3600" b="1" dirty="0">
                <a:solidFill>
                  <a:srgbClr val="0070C0"/>
                </a:solidFill>
                <a:ea typeface="Calibri"/>
                <a:cs typeface="Times New Roman"/>
              </a:rPr>
              <a:t>h</a:t>
            </a:r>
            <a:r>
              <a:rPr lang="hu-HU" sz="3600" b="1" dirty="0" smtClean="0">
                <a:solidFill>
                  <a:srgbClr val="0070C0"/>
                </a:solidFill>
                <a:ea typeface="Calibri"/>
                <a:cs typeface="Times New Roman"/>
              </a:rPr>
              <a:t>elyi identitás</a:t>
            </a:r>
          </a:p>
          <a:p>
            <a:pPr algn="just"/>
            <a:endParaRPr lang="hu-HU" sz="3200" b="1" dirty="0"/>
          </a:p>
        </p:txBody>
      </p:sp>
    </p:spTree>
    <p:extLst>
      <p:ext uri="{BB962C8B-B14F-4D97-AF65-F5344CB8AC3E}">
        <p14:creationId xmlns:p14="http://schemas.microsoft.com/office/powerpoint/2010/main" val="269296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5400" dirty="0" smtClean="0"/>
              <a:t>Magyar Falu Program</a:t>
            </a:r>
            <a:endParaRPr lang="hu-HU" sz="5400" dirty="0"/>
          </a:p>
        </p:txBody>
      </p:sp>
      <p:sp>
        <p:nvSpPr>
          <p:cNvPr id="3" name="Tartalom helye 1"/>
          <p:cNvSpPr txBox="1">
            <a:spLocks/>
          </p:cNvSpPr>
          <p:nvPr/>
        </p:nvSpPr>
        <p:spPr>
          <a:xfrm>
            <a:off x="899592" y="2204864"/>
            <a:ext cx="7408333" cy="438680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hu-HU" sz="4800" b="1" dirty="0" smtClean="0">
                <a:solidFill>
                  <a:srgbClr val="0070C0"/>
                </a:solidFill>
                <a:ea typeface="Calibri"/>
                <a:cs typeface="Times New Roman"/>
              </a:rPr>
              <a:t>Lakhatás:			</a:t>
            </a:r>
          </a:p>
          <a:p>
            <a:pPr marL="0" indent="0" algn="just">
              <a:buNone/>
            </a:pPr>
            <a:endParaRPr lang="hu-HU" sz="4200" b="1" dirty="0" smtClean="0">
              <a:solidFill>
                <a:srgbClr val="0070C0"/>
              </a:solidFill>
              <a:ea typeface="Calibri"/>
              <a:cs typeface="Times New Roman"/>
            </a:endParaRPr>
          </a:p>
          <a:p>
            <a:pPr marL="0" indent="0" algn="just">
              <a:buNone/>
            </a:pPr>
            <a:endParaRPr lang="hu-HU" sz="900" b="1" dirty="0" smtClean="0">
              <a:solidFill>
                <a:srgbClr val="0070C0"/>
              </a:solidFill>
              <a:ea typeface="Calibri"/>
              <a:cs typeface="Times New Roman"/>
            </a:endParaRPr>
          </a:p>
          <a:p>
            <a:pPr algn="just"/>
            <a:r>
              <a:rPr lang="hu-HU" sz="3600" b="1" dirty="0" smtClean="0">
                <a:solidFill>
                  <a:srgbClr val="0070C0"/>
                </a:solidFill>
                <a:ea typeface="Calibri"/>
                <a:cs typeface="Times New Roman"/>
              </a:rPr>
              <a:t>„falusi CSOK”</a:t>
            </a:r>
          </a:p>
          <a:p>
            <a:pPr algn="just"/>
            <a:r>
              <a:rPr lang="hu-HU" sz="3600" b="1" dirty="0">
                <a:solidFill>
                  <a:srgbClr val="0070C0"/>
                </a:solidFill>
                <a:ea typeface="Calibri"/>
                <a:cs typeface="Times New Roman"/>
              </a:rPr>
              <a:t>t</a:t>
            </a:r>
            <a:r>
              <a:rPr lang="hu-HU" sz="3600" b="1" dirty="0" smtClean="0">
                <a:solidFill>
                  <a:srgbClr val="0070C0"/>
                </a:solidFill>
                <a:ea typeface="Calibri"/>
                <a:cs typeface="Times New Roman"/>
              </a:rPr>
              <a:t>ájegységi épített örökség továbbélése</a:t>
            </a:r>
          </a:p>
          <a:p>
            <a:pPr algn="just"/>
            <a:r>
              <a:rPr lang="hu-HU" sz="3600" b="1" dirty="0">
                <a:solidFill>
                  <a:srgbClr val="0070C0"/>
                </a:solidFill>
                <a:ea typeface="Calibri"/>
                <a:cs typeface="Times New Roman"/>
              </a:rPr>
              <a:t>s</a:t>
            </a:r>
            <a:r>
              <a:rPr lang="hu-HU" sz="3600" b="1" dirty="0" smtClean="0">
                <a:solidFill>
                  <a:srgbClr val="0070C0"/>
                </a:solidFill>
                <a:ea typeface="Calibri"/>
                <a:cs typeface="Times New Roman"/>
              </a:rPr>
              <a:t>zolgálati lakás program</a:t>
            </a:r>
          </a:p>
          <a:p>
            <a:pPr algn="just"/>
            <a:endParaRPr lang="hu-HU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916832"/>
            <a:ext cx="3587329" cy="261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337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5400" dirty="0" smtClean="0"/>
              <a:t>Magyar Falu Program</a:t>
            </a:r>
            <a:endParaRPr lang="hu-HU" sz="5400" dirty="0"/>
          </a:p>
        </p:txBody>
      </p:sp>
      <p:sp>
        <p:nvSpPr>
          <p:cNvPr id="3" name="Tartalom helye 1"/>
          <p:cNvSpPr txBox="1">
            <a:spLocks/>
          </p:cNvSpPr>
          <p:nvPr/>
        </p:nvSpPr>
        <p:spPr>
          <a:xfrm>
            <a:off x="899592" y="2204864"/>
            <a:ext cx="7408333" cy="43868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hu-HU" sz="4800" b="1" dirty="0" smtClean="0">
                <a:solidFill>
                  <a:srgbClr val="0070C0"/>
                </a:solidFill>
                <a:ea typeface="Calibri"/>
                <a:cs typeface="Times New Roman"/>
              </a:rPr>
              <a:t>Közlekedés:</a:t>
            </a:r>
          </a:p>
          <a:p>
            <a:pPr marL="0" indent="0" algn="just">
              <a:buNone/>
            </a:pPr>
            <a:endParaRPr lang="hu-HU" sz="4200" b="1" dirty="0" smtClean="0">
              <a:solidFill>
                <a:srgbClr val="0070C0"/>
              </a:solidFill>
              <a:ea typeface="Calibri"/>
              <a:cs typeface="Times New Roman"/>
            </a:endParaRPr>
          </a:p>
          <a:p>
            <a:pPr marL="0" indent="0" algn="just">
              <a:buNone/>
            </a:pPr>
            <a:endParaRPr lang="hu-HU" sz="900" b="1" dirty="0" smtClean="0">
              <a:solidFill>
                <a:srgbClr val="0070C0"/>
              </a:solidFill>
              <a:ea typeface="Calibri"/>
              <a:cs typeface="Times New Roman"/>
            </a:endParaRPr>
          </a:p>
          <a:p>
            <a:pPr algn="just"/>
            <a:r>
              <a:rPr lang="hu-HU" sz="4000" b="1" dirty="0">
                <a:solidFill>
                  <a:srgbClr val="0070C0"/>
                </a:solidFill>
                <a:ea typeface="Calibri"/>
                <a:cs typeface="Times New Roman"/>
              </a:rPr>
              <a:t>m</a:t>
            </a:r>
            <a:r>
              <a:rPr lang="hu-HU" sz="4000" b="1" dirty="0" smtClean="0">
                <a:solidFill>
                  <a:srgbClr val="0070C0"/>
                </a:solidFill>
                <a:ea typeface="Calibri"/>
                <a:cs typeface="Times New Roman"/>
              </a:rPr>
              <a:t>ellékúthálózat fejlesztése</a:t>
            </a:r>
          </a:p>
          <a:p>
            <a:pPr algn="just"/>
            <a:r>
              <a:rPr lang="hu-HU" sz="4000" b="1" dirty="0">
                <a:solidFill>
                  <a:srgbClr val="0070C0"/>
                </a:solidFill>
                <a:ea typeface="Calibri"/>
                <a:cs typeface="Times New Roman"/>
              </a:rPr>
              <a:t>f</a:t>
            </a:r>
            <a:r>
              <a:rPr lang="hu-HU" sz="4000" b="1" dirty="0" smtClean="0">
                <a:solidFill>
                  <a:srgbClr val="0070C0"/>
                </a:solidFill>
                <a:ea typeface="Calibri"/>
                <a:cs typeface="Times New Roman"/>
              </a:rPr>
              <a:t>alu-, és tanyagondnoki szolgálat</a:t>
            </a:r>
            <a:endParaRPr lang="hu-HU" sz="4000" b="1" dirty="0" smtClean="0"/>
          </a:p>
          <a:p>
            <a:pPr algn="just"/>
            <a:r>
              <a:rPr lang="hu-HU" sz="4000" b="1" dirty="0">
                <a:solidFill>
                  <a:srgbClr val="0070C0"/>
                </a:solidFill>
                <a:ea typeface="Calibri"/>
                <a:cs typeface="Times New Roman"/>
              </a:rPr>
              <a:t>f</a:t>
            </a:r>
            <a:r>
              <a:rPr lang="hu-HU" sz="4000" b="1" dirty="0" smtClean="0">
                <a:solidFill>
                  <a:srgbClr val="0070C0"/>
                </a:solidFill>
                <a:ea typeface="Calibri"/>
                <a:cs typeface="Times New Roman"/>
              </a:rPr>
              <a:t>alu-, és tanyabuszok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003" y="1879603"/>
            <a:ext cx="4449688" cy="190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 descr="KÃ©ptalÃ¡lat a kÃ¶vetkezÅre: âmellÃ©kÃºt felÃºjÃ­tÃ¡sâ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003" y="1879603"/>
            <a:ext cx="4449689" cy="190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057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ullám">
  <a:themeElements>
    <a:clrScheme name="Hullá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Hullá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ullá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715</TotalTime>
  <Words>130</Words>
  <Application>Microsoft Office PowerPoint</Application>
  <PresentationFormat>Diavetítés a képernyőre (4:3 oldalarány)</PresentationFormat>
  <Paragraphs>63</Paragraphs>
  <Slides>14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15" baseType="lpstr">
      <vt:lpstr>Hullám</vt:lpstr>
      <vt:lpstr>        Magyar Falu Program</vt:lpstr>
      <vt:lpstr> </vt:lpstr>
      <vt:lpstr>Magyarország stabilitását a vidék erőssége. fejlődése és a vidéki emberek támogatása is biztosítja!!!</vt:lpstr>
      <vt:lpstr>Magyar Falu Program</vt:lpstr>
      <vt:lpstr>Magyar Falu Program</vt:lpstr>
      <vt:lpstr>Magyar Falu Program</vt:lpstr>
      <vt:lpstr>Magyar Falu Program</vt:lpstr>
      <vt:lpstr>Magyar Falu Program</vt:lpstr>
      <vt:lpstr>Magyar Falu Program</vt:lpstr>
      <vt:lpstr>Magyar Falu Program</vt:lpstr>
      <vt:lpstr>Magyar Falu Program</vt:lpstr>
      <vt:lpstr>Magyar Falu Program</vt:lpstr>
      <vt:lpstr>Magyar Falu Program</vt:lpstr>
      <vt:lpstr> Köszönöm megtisztelő figyelmüket!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Magyar Falu Program</dc:title>
  <dc:creator>Domanyik Eszter</dc:creator>
  <cp:lastModifiedBy>Domanyik Eszter</cp:lastModifiedBy>
  <cp:revision>45</cp:revision>
  <dcterms:created xsi:type="dcterms:W3CDTF">2018-09-03T15:56:53Z</dcterms:created>
  <dcterms:modified xsi:type="dcterms:W3CDTF">2018-09-25T21:19:14Z</dcterms:modified>
</cp:coreProperties>
</file>