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6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95" r:id="rId3"/>
    <p:sldId id="280" r:id="rId4"/>
    <p:sldId id="297" r:id="rId5"/>
    <p:sldId id="298" r:id="rId6"/>
    <p:sldId id="309" r:id="rId7"/>
    <p:sldId id="306" r:id="rId8"/>
    <p:sldId id="323" r:id="rId9"/>
    <p:sldId id="324" r:id="rId10"/>
    <p:sldId id="326" r:id="rId11"/>
    <p:sldId id="307" r:id="rId12"/>
    <p:sldId id="300" r:id="rId13"/>
    <p:sldId id="301" r:id="rId14"/>
    <p:sldId id="308" r:id="rId15"/>
    <p:sldId id="311" r:id="rId16"/>
    <p:sldId id="312" r:id="rId17"/>
    <p:sldId id="313" r:id="rId18"/>
    <p:sldId id="315" r:id="rId19"/>
    <p:sldId id="322" r:id="rId20"/>
    <p:sldId id="314" r:id="rId21"/>
    <p:sldId id="320" r:id="rId22"/>
    <p:sldId id="316" r:id="rId23"/>
    <p:sldId id="328" r:id="rId24"/>
    <p:sldId id="325" r:id="rId25"/>
    <p:sldId id="327" r:id="rId26"/>
    <p:sldId id="317" r:id="rId27"/>
    <p:sldId id="310" r:id="rId28"/>
    <p:sldId id="321" r:id="rId29"/>
    <p:sldId id="319" r:id="rId30"/>
    <p:sldId id="329" r:id="rId31"/>
    <p:sldId id="258" r:id="rId32"/>
  </p:sldIdLst>
  <p:sldSz cx="12192000" cy="6858000"/>
  <p:notesSz cx="6669088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49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73754" autoAdjust="0"/>
  </p:normalViewPr>
  <p:slideViewPr>
    <p:cSldViewPr snapToObjects="1">
      <p:cViewPr varScale="1">
        <p:scale>
          <a:sx n="69" d="100"/>
          <a:sy n="69" d="100"/>
        </p:scale>
        <p:origin x="-512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786" y="78"/>
      </p:cViewPr>
      <p:guideLst>
        <p:guide orient="horz" pos="3110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96F88E-3848-4374-904D-7BBC47C9A9E9}" type="doc">
      <dgm:prSet loTypeId="urn:microsoft.com/office/officeart/2008/layout/LinedList" loCatId="list" qsTypeId="urn:microsoft.com/office/officeart/2005/8/quickstyle/3d5" qsCatId="3D" csTypeId="urn:microsoft.com/office/officeart/2005/8/colors/accent1_1" csCatId="accent1" phldr="1"/>
      <dgm:spPr/>
      <dgm:t>
        <a:bodyPr/>
        <a:lstStyle/>
        <a:p>
          <a:endParaRPr lang="hu-HU"/>
        </a:p>
      </dgm:t>
    </dgm:pt>
    <dgm:pt modelId="{538D83FF-D042-46F4-9E62-123C6BEFD8AB}">
      <dgm:prSet phldrT="[Szöveg]" custT="1"/>
      <dgm:spPr/>
      <dgm:t>
        <a:bodyPr/>
        <a:lstStyle/>
        <a:p>
          <a:r>
            <a:rPr lang="hu-HU" sz="3600" i="1" dirty="0"/>
            <a:t>Tartalomjegyzék</a:t>
          </a:r>
          <a:endParaRPr lang="hu-HU" sz="4000" i="1" dirty="0"/>
        </a:p>
      </dgm:t>
    </dgm:pt>
    <dgm:pt modelId="{2B1BF09F-1D6B-4FC2-9986-309CBE5FD661}" type="parTrans" cxnId="{80F3C0B0-9704-46C0-BDF2-D91A38EC0C8A}">
      <dgm:prSet/>
      <dgm:spPr/>
      <dgm:t>
        <a:bodyPr/>
        <a:lstStyle/>
        <a:p>
          <a:endParaRPr lang="hu-HU"/>
        </a:p>
      </dgm:t>
    </dgm:pt>
    <dgm:pt modelId="{8B477EE1-D914-44BA-8C43-E4DEC3B6EABC}" type="sibTrans" cxnId="{80F3C0B0-9704-46C0-BDF2-D91A38EC0C8A}">
      <dgm:prSet/>
      <dgm:spPr/>
      <dgm:t>
        <a:bodyPr/>
        <a:lstStyle/>
        <a:p>
          <a:endParaRPr lang="hu-HU"/>
        </a:p>
      </dgm:t>
    </dgm:pt>
    <dgm:pt modelId="{40201AE0-E1FA-464F-AC58-25213D10246D}">
      <dgm:prSet phldrT="[Szöveg]" custT="1"/>
      <dgm:spPr/>
      <dgm:t>
        <a:bodyPr/>
        <a:lstStyle/>
        <a:p>
          <a:r>
            <a:rPr lang="hu-HU" sz="2600" dirty="0">
              <a:latin typeface="Calibri" panose="020F0502020204030204" pitchFamily="34" charset="0"/>
              <a:cs typeface="Calibri" panose="020F0502020204030204" pitchFamily="34" charset="0"/>
            </a:rPr>
            <a:t>Eüsztv.-nek való megfelelés irányai</a:t>
          </a:r>
        </a:p>
      </dgm:t>
    </dgm:pt>
    <dgm:pt modelId="{7E5AD33A-5F3A-4863-9225-E65A3E718645}" type="parTrans" cxnId="{E455A05B-EE80-443D-8329-66F1925091F5}">
      <dgm:prSet/>
      <dgm:spPr/>
      <dgm:t>
        <a:bodyPr/>
        <a:lstStyle/>
        <a:p>
          <a:endParaRPr lang="hu-HU"/>
        </a:p>
      </dgm:t>
    </dgm:pt>
    <dgm:pt modelId="{2E8E25B5-415D-4E8F-B7FD-1284EC87DFED}" type="sibTrans" cxnId="{E455A05B-EE80-443D-8329-66F1925091F5}">
      <dgm:prSet/>
      <dgm:spPr/>
      <dgm:t>
        <a:bodyPr/>
        <a:lstStyle/>
        <a:p>
          <a:endParaRPr lang="hu-HU"/>
        </a:p>
      </dgm:t>
    </dgm:pt>
    <dgm:pt modelId="{296D0F7D-2B61-4D24-B501-F2DC1A515D55}">
      <dgm:prSet phldrT="[Szöveg]" custT="1"/>
      <dgm:spPr/>
      <dgm:t>
        <a:bodyPr/>
        <a:lstStyle/>
        <a:p>
          <a:r>
            <a:rPr lang="hu-HU" sz="2600" dirty="0">
              <a:latin typeface="Calibri" panose="020F0502020204030204" pitchFamily="34" charset="0"/>
              <a:cs typeface="Calibri" panose="020F0502020204030204" pitchFamily="34" charset="0"/>
            </a:rPr>
            <a:t>Az önkormányzati ASP rendszer és az Eüsztv.</a:t>
          </a:r>
        </a:p>
      </dgm:t>
    </dgm:pt>
    <dgm:pt modelId="{29253EA8-66A5-4EBD-B8D6-24B2AC0DCD2F}" type="parTrans" cxnId="{786E39B2-6783-48CB-BB6D-8A3B125FB7F8}">
      <dgm:prSet/>
      <dgm:spPr/>
      <dgm:t>
        <a:bodyPr/>
        <a:lstStyle/>
        <a:p>
          <a:endParaRPr lang="hu-HU"/>
        </a:p>
      </dgm:t>
    </dgm:pt>
    <dgm:pt modelId="{C349234F-55F7-40BC-ADE6-043A8DC4D65E}" type="sibTrans" cxnId="{786E39B2-6783-48CB-BB6D-8A3B125FB7F8}">
      <dgm:prSet/>
      <dgm:spPr/>
      <dgm:t>
        <a:bodyPr/>
        <a:lstStyle/>
        <a:p>
          <a:endParaRPr lang="hu-HU"/>
        </a:p>
      </dgm:t>
    </dgm:pt>
    <dgm:pt modelId="{FAABD2C1-FC6B-46AB-9568-EA6FF78887EC}">
      <dgm:prSet phldrT="[Szöveg]" custT="1"/>
      <dgm:spPr/>
      <dgm:t>
        <a:bodyPr/>
        <a:lstStyle/>
        <a:p>
          <a:r>
            <a:rPr lang="hu-HU" sz="2500" dirty="0">
              <a:latin typeface="Calibri" panose="020F0502020204030204" pitchFamily="34" charset="0"/>
              <a:cs typeface="Calibri" panose="020F0502020204030204" pitchFamily="34" charset="0"/>
            </a:rPr>
            <a:t>ASP ELÜGY funkcionális bemutatása</a:t>
          </a:r>
        </a:p>
      </dgm:t>
    </dgm:pt>
    <dgm:pt modelId="{10D82F27-205D-4524-904E-C0DBC1612D32}" type="parTrans" cxnId="{3AED141A-692D-45F3-B3D1-9B98604B809B}">
      <dgm:prSet/>
      <dgm:spPr/>
      <dgm:t>
        <a:bodyPr/>
        <a:lstStyle/>
        <a:p>
          <a:endParaRPr lang="hu-HU"/>
        </a:p>
      </dgm:t>
    </dgm:pt>
    <dgm:pt modelId="{CFFE03C2-B6E7-4952-B0C7-28C39F92FB57}" type="sibTrans" cxnId="{3AED141A-692D-45F3-B3D1-9B98604B809B}">
      <dgm:prSet/>
      <dgm:spPr/>
      <dgm:t>
        <a:bodyPr/>
        <a:lstStyle/>
        <a:p>
          <a:endParaRPr lang="hu-HU"/>
        </a:p>
      </dgm:t>
    </dgm:pt>
    <dgm:pt modelId="{B50155B3-2948-4460-AA65-87767E9D11B4}">
      <dgm:prSet phldrT="[Szöveg]" custT="1"/>
      <dgm:spPr/>
      <dgm:t>
        <a:bodyPr/>
        <a:lstStyle/>
        <a:p>
          <a:r>
            <a:rPr lang="hu-HU" sz="2600" dirty="0">
              <a:latin typeface="Calibri" panose="020F0502020204030204" pitchFamily="34" charset="0"/>
              <a:cs typeface="Calibri" panose="020F0502020204030204" pitchFamily="34" charset="0"/>
            </a:rPr>
            <a:t>Jövő évi fejlesztési irányok</a:t>
          </a:r>
        </a:p>
      </dgm:t>
    </dgm:pt>
    <dgm:pt modelId="{03B13CAF-63EF-4027-9620-A17DFAF9BBC9}" type="parTrans" cxnId="{82B2E34B-D5E6-4AF8-AD9C-D2E68B30CE6C}">
      <dgm:prSet/>
      <dgm:spPr/>
      <dgm:t>
        <a:bodyPr/>
        <a:lstStyle/>
        <a:p>
          <a:endParaRPr lang="hu-HU"/>
        </a:p>
      </dgm:t>
    </dgm:pt>
    <dgm:pt modelId="{40D3E8E2-3823-4B69-922B-1EC0E9F17FAA}" type="sibTrans" cxnId="{82B2E34B-D5E6-4AF8-AD9C-D2E68B30CE6C}">
      <dgm:prSet/>
      <dgm:spPr/>
      <dgm:t>
        <a:bodyPr/>
        <a:lstStyle/>
        <a:p>
          <a:endParaRPr lang="hu-HU"/>
        </a:p>
      </dgm:t>
    </dgm:pt>
    <dgm:pt modelId="{D0E9DF75-EF56-479B-B221-6FC3E030D541}">
      <dgm:prSet phldrT="[Szöveg]" custT="1"/>
      <dgm:spPr/>
      <dgm:t>
        <a:bodyPr/>
        <a:lstStyle/>
        <a:p>
          <a:r>
            <a:rPr lang="hu-HU" sz="2600" dirty="0">
              <a:latin typeface="Calibri" panose="020F0502020204030204" pitchFamily="34" charset="0"/>
              <a:cs typeface="Calibri" panose="020F0502020204030204" pitchFamily="34" charset="0"/>
            </a:rPr>
            <a:t>Összegző gondolatok</a:t>
          </a:r>
        </a:p>
      </dgm:t>
    </dgm:pt>
    <dgm:pt modelId="{2566A5C5-4C6F-4C93-8495-5D26183169D2}" type="parTrans" cxnId="{523B31BA-4B93-4F5B-87EF-2CCC30A4A02F}">
      <dgm:prSet/>
      <dgm:spPr/>
      <dgm:t>
        <a:bodyPr/>
        <a:lstStyle/>
        <a:p>
          <a:endParaRPr lang="hu-HU"/>
        </a:p>
      </dgm:t>
    </dgm:pt>
    <dgm:pt modelId="{189D8EF1-5502-4911-9819-A15FA9F6450D}" type="sibTrans" cxnId="{523B31BA-4B93-4F5B-87EF-2CCC30A4A02F}">
      <dgm:prSet/>
      <dgm:spPr/>
      <dgm:t>
        <a:bodyPr/>
        <a:lstStyle/>
        <a:p>
          <a:endParaRPr lang="hu-HU"/>
        </a:p>
      </dgm:t>
    </dgm:pt>
    <dgm:pt modelId="{492EDDC5-33A9-4CBF-8FC0-923BB90ED7ED}" type="pres">
      <dgm:prSet presAssocID="{0A96F88E-3848-4374-904D-7BBC47C9A9E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u-HU"/>
        </a:p>
      </dgm:t>
    </dgm:pt>
    <dgm:pt modelId="{BC2928B2-44A3-4B80-BA59-280470713F02}" type="pres">
      <dgm:prSet presAssocID="{538D83FF-D042-46F4-9E62-123C6BEFD8AB}" presName="thickLine" presStyleLbl="alignNode1" presStyleIdx="0" presStyleCnt="1"/>
      <dgm:spPr/>
    </dgm:pt>
    <dgm:pt modelId="{522E2CE7-26F1-4B1F-92BC-9C650DC3D8E9}" type="pres">
      <dgm:prSet presAssocID="{538D83FF-D042-46F4-9E62-123C6BEFD8AB}" presName="horz1" presStyleCnt="0"/>
      <dgm:spPr/>
    </dgm:pt>
    <dgm:pt modelId="{3B499BB8-348D-41E3-A2D5-6C4F41B29B9E}" type="pres">
      <dgm:prSet presAssocID="{538D83FF-D042-46F4-9E62-123C6BEFD8AB}" presName="tx1" presStyleLbl="revTx" presStyleIdx="0" presStyleCnt="6" custScaleX="286689"/>
      <dgm:spPr/>
      <dgm:t>
        <a:bodyPr/>
        <a:lstStyle/>
        <a:p>
          <a:endParaRPr lang="hu-HU"/>
        </a:p>
      </dgm:t>
    </dgm:pt>
    <dgm:pt modelId="{B97E6C71-EE52-4B07-8C08-E3B8DF093A1E}" type="pres">
      <dgm:prSet presAssocID="{538D83FF-D042-46F4-9E62-123C6BEFD8AB}" presName="vert1" presStyleCnt="0"/>
      <dgm:spPr/>
    </dgm:pt>
    <dgm:pt modelId="{E56AFE13-4366-47F6-9118-12EFA8E62A67}" type="pres">
      <dgm:prSet presAssocID="{40201AE0-E1FA-464F-AC58-25213D10246D}" presName="vertSpace2a" presStyleCnt="0"/>
      <dgm:spPr/>
    </dgm:pt>
    <dgm:pt modelId="{D961FB2A-51E5-43A6-B468-7ECB74555227}" type="pres">
      <dgm:prSet presAssocID="{40201AE0-E1FA-464F-AC58-25213D10246D}" presName="horz2" presStyleCnt="0"/>
      <dgm:spPr/>
    </dgm:pt>
    <dgm:pt modelId="{A70B25E5-1D27-4A59-9F86-1C520F69B621}" type="pres">
      <dgm:prSet presAssocID="{40201AE0-E1FA-464F-AC58-25213D10246D}" presName="horzSpace2" presStyleCnt="0"/>
      <dgm:spPr/>
    </dgm:pt>
    <dgm:pt modelId="{37459BFF-212C-40CA-A689-2A0DF45B2035}" type="pres">
      <dgm:prSet presAssocID="{40201AE0-E1FA-464F-AC58-25213D10246D}" presName="tx2" presStyleLbl="revTx" presStyleIdx="1" presStyleCnt="6"/>
      <dgm:spPr/>
      <dgm:t>
        <a:bodyPr/>
        <a:lstStyle/>
        <a:p>
          <a:endParaRPr lang="hu-HU"/>
        </a:p>
      </dgm:t>
    </dgm:pt>
    <dgm:pt modelId="{B6DD620B-8277-40A9-A356-D401AABDE044}" type="pres">
      <dgm:prSet presAssocID="{40201AE0-E1FA-464F-AC58-25213D10246D}" presName="vert2" presStyleCnt="0"/>
      <dgm:spPr/>
    </dgm:pt>
    <dgm:pt modelId="{80767D6E-A9CF-48A1-A764-6B421BAA3735}" type="pres">
      <dgm:prSet presAssocID="{40201AE0-E1FA-464F-AC58-25213D10246D}" presName="thinLine2b" presStyleLbl="callout" presStyleIdx="0" presStyleCnt="5"/>
      <dgm:spPr/>
    </dgm:pt>
    <dgm:pt modelId="{BAFB8584-DAF1-488F-A40A-8FB63C723AAE}" type="pres">
      <dgm:prSet presAssocID="{40201AE0-E1FA-464F-AC58-25213D10246D}" presName="vertSpace2b" presStyleCnt="0"/>
      <dgm:spPr/>
    </dgm:pt>
    <dgm:pt modelId="{3DE23A9A-4850-44C0-9A61-E9F1616CB429}" type="pres">
      <dgm:prSet presAssocID="{296D0F7D-2B61-4D24-B501-F2DC1A515D55}" presName="horz2" presStyleCnt="0"/>
      <dgm:spPr/>
    </dgm:pt>
    <dgm:pt modelId="{9AFD1F73-9B1C-4E6B-9744-54AD2BA3DA66}" type="pres">
      <dgm:prSet presAssocID="{296D0F7D-2B61-4D24-B501-F2DC1A515D55}" presName="horzSpace2" presStyleCnt="0"/>
      <dgm:spPr/>
    </dgm:pt>
    <dgm:pt modelId="{1DA436EB-2547-458A-B6C9-61D3E57DA3E8}" type="pres">
      <dgm:prSet presAssocID="{296D0F7D-2B61-4D24-B501-F2DC1A515D55}" presName="tx2" presStyleLbl="revTx" presStyleIdx="2" presStyleCnt="6"/>
      <dgm:spPr/>
      <dgm:t>
        <a:bodyPr/>
        <a:lstStyle/>
        <a:p>
          <a:endParaRPr lang="hu-HU"/>
        </a:p>
      </dgm:t>
    </dgm:pt>
    <dgm:pt modelId="{B769C0FC-A303-4DA2-B7C2-9C529B3507A1}" type="pres">
      <dgm:prSet presAssocID="{296D0F7D-2B61-4D24-B501-F2DC1A515D55}" presName="vert2" presStyleCnt="0"/>
      <dgm:spPr/>
    </dgm:pt>
    <dgm:pt modelId="{81CF9C18-90B5-4270-BC6D-ABE39F6E9832}" type="pres">
      <dgm:prSet presAssocID="{296D0F7D-2B61-4D24-B501-F2DC1A515D55}" presName="thinLine2b" presStyleLbl="callout" presStyleIdx="1" presStyleCnt="5"/>
      <dgm:spPr/>
    </dgm:pt>
    <dgm:pt modelId="{C80D2BF1-0D32-4183-B2BE-FA02F5564F83}" type="pres">
      <dgm:prSet presAssocID="{296D0F7D-2B61-4D24-B501-F2DC1A515D55}" presName="vertSpace2b" presStyleCnt="0"/>
      <dgm:spPr/>
    </dgm:pt>
    <dgm:pt modelId="{DD4EB62C-435C-4868-BEC0-0F343D9C7C63}" type="pres">
      <dgm:prSet presAssocID="{FAABD2C1-FC6B-46AB-9568-EA6FF78887EC}" presName="horz2" presStyleCnt="0"/>
      <dgm:spPr/>
    </dgm:pt>
    <dgm:pt modelId="{7E195E9A-FE1E-4F39-AC48-E8BD0628C81A}" type="pres">
      <dgm:prSet presAssocID="{FAABD2C1-FC6B-46AB-9568-EA6FF78887EC}" presName="horzSpace2" presStyleCnt="0"/>
      <dgm:spPr/>
    </dgm:pt>
    <dgm:pt modelId="{86E7AE5F-AF1E-45D8-93BA-89A90210F6CA}" type="pres">
      <dgm:prSet presAssocID="{FAABD2C1-FC6B-46AB-9568-EA6FF78887EC}" presName="tx2" presStyleLbl="revTx" presStyleIdx="3" presStyleCnt="6"/>
      <dgm:spPr/>
      <dgm:t>
        <a:bodyPr/>
        <a:lstStyle/>
        <a:p>
          <a:endParaRPr lang="hu-HU"/>
        </a:p>
      </dgm:t>
    </dgm:pt>
    <dgm:pt modelId="{41F4B199-C687-445F-8D21-937C1E53441B}" type="pres">
      <dgm:prSet presAssocID="{FAABD2C1-FC6B-46AB-9568-EA6FF78887EC}" presName="vert2" presStyleCnt="0"/>
      <dgm:spPr/>
    </dgm:pt>
    <dgm:pt modelId="{52049F31-B6FE-48D5-B399-E26EE916AA96}" type="pres">
      <dgm:prSet presAssocID="{FAABD2C1-FC6B-46AB-9568-EA6FF78887EC}" presName="thinLine2b" presStyleLbl="callout" presStyleIdx="2" presStyleCnt="5"/>
      <dgm:spPr/>
    </dgm:pt>
    <dgm:pt modelId="{46D97A1B-69BC-48A0-9B0E-624743D6E105}" type="pres">
      <dgm:prSet presAssocID="{FAABD2C1-FC6B-46AB-9568-EA6FF78887EC}" presName="vertSpace2b" presStyleCnt="0"/>
      <dgm:spPr/>
    </dgm:pt>
    <dgm:pt modelId="{97891F34-000C-48FF-B681-2E16534A38B3}" type="pres">
      <dgm:prSet presAssocID="{B50155B3-2948-4460-AA65-87767E9D11B4}" presName="horz2" presStyleCnt="0"/>
      <dgm:spPr/>
    </dgm:pt>
    <dgm:pt modelId="{BB6D0094-2E6B-47C8-9B50-15B73A1D3F5F}" type="pres">
      <dgm:prSet presAssocID="{B50155B3-2948-4460-AA65-87767E9D11B4}" presName="horzSpace2" presStyleCnt="0"/>
      <dgm:spPr/>
    </dgm:pt>
    <dgm:pt modelId="{0E4E2C93-773E-4581-A14C-3232C76954B6}" type="pres">
      <dgm:prSet presAssocID="{B50155B3-2948-4460-AA65-87767E9D11B4}" presName="tx2" presStyleLbl="revTx" presStyleIdx="4" presStyleCnt="6"/>
      <dgm:spPr/>
      <dgm:t>
        <a:bodyPr/>
        <a:lstStyle/>
        <a:p>
          <a:endParaRPr lang="hu-HU"/>
        </a:p>
      </dgm:t>
    </dgm:pt>
    <dgm:pt modelId="{382DAAAF-0509-4858-80B7-8927823C5A15}" type="pres">
      <dgm:prSet presAssocID="{B50155B3-2948-4460-AA65-87767E9D11B4}" presName="vert2" presStyleCnt="0"/>
      <dgm:spPr/>
    </dgm:pt>
    <dgm:pt modelId="{8F2854B1-8412-42A4-B154-6CA799FCD2B2}" type="pres">
      <dgm:prSet presAssocID="{B50155B3-2948-4460-AA65-87767E9D11B4}" presName="thinLine2b" presStyleLbl="callout" presStyleIdx="3" presStyleCnt="5"/>
      <dgm:spPr/>
    </dgm:pt>
    <dgm:pt modelId="{67BD6F7B-048F-4539-B042-6094D254A0D6}" type="pres">
      <dgm:prSet presAssocID="{B50155B3-2948-4460-AA65-87767E9D11B4}" presName="vertSpace2b" presStyleCnt="0"/>
      <dgm:spPr/>
    </dgm:pt>
    <dgm:pt modelId="{432B4968-804B-4A9C-9103-7ED86329FEDD}" type="pres">
      <dgm:prSet presAssocID="{D0E9DF75-EF56-479B-B221-6FC3E030D541}" presName="horz2" presStyleCnt="0"/>
      <dgm:spPr/>
    </dgm:pt>
    <dgm:pt modelId="{D646DE18-E84C-4152-8177-6D294CB00BAC}" type="pres">
      <dgm:prSet presAssocID="{D0E9DF75-EF56-479B-B221-6FC3E030D541}" presName="horzSpace2" presStyleCnt="0"/>
      <dgm:spPr/>
    </dgm:pt>
    <dgm:pt modelId="{10D76963-3D1A-4144-BD4C-84F4B89AA8D9}" type="pres">
      <dgm:prSet presAssocID="{D0E9DF75-EF56-479B-B221-6FC3E030D541}" presName="tx2" presStyleLbl="revTx" presStyleIdx="5" presStyleCnt="6"/>
      <dgm:spPr/>
      <dgm:t>
        <a:bodyPr/>
        <a:lstStyle/>
        <a:p>
          <a:endParaRPr lang="hu-HU"/>
        </a:p>
      </dgm:t>
    </dgm:pt>
    <dgm:pt modelId="{2A401778-4248-4252-850D-C33BC9508251}" type="pres">
      <dgm:prSet presAssocID="{D0E9DF75-EF56-479B-B221-6FC3E030D541}" presName="vert2" presStyleCnt="0"/>
      <dgm:spPr/>
    </dgm:pt>
    <dgm:pt modelId="{BF659167-DA13-45B9-AFFD-5A4763136FD5}" type="pres">
      <dgm:prSet presAssocID="{D0E9DF75-EF56-479B-B221-6FC3E030D541}" presName="thinLine2b" presStyleLbl="callout" presStyleIdx="4" presStyleCnt="5"/>
      <dgm:spPr/>
    </dgm:pt>
    <dgm:pt modelId="{AFB77A74-BF18-46DA-B620-B87B2D8CA0A2}" type="pres">
      <dgm:prSet presAssocID="{D0E9DF75-EF56-479B-B221-6FC3E030D541}" presName="vertSpace2b" presStyleCnt="0"/>
      <dgm:spPr/>
    </dgm:pt>
  </dgm:ptLst>
  <dgm:cxnLst>
    <dgm:cxn modelId="{E455A05B-EE80-443D-8329-66F1925091F5}" srcId="{538D83FF-D042-46F4-9E62-123C6BEFD8AB}" destId="{40201AE0-E1FA-464F-AC58-25213D10246D}" srcOrd="0" destOrd="0" parTransId="{7E5AD33A-5F3A-4863-9225-E65A3E718645}" sibTransId="{2E8E25B5-415D-4E8F-B7FD-1284EC87DFED}"/>
    <dgm:cxn modelId="{82B2E34B-D5E6-4AF8-AD9C-D2E68B30CE6C}" srcId="{538D83FF-D042-46F4-9E62-123C6BEFD8AB}" destId="{B50155B3-2948-4460-AA65-87767E9D11B4}" srcOrd="3" destOrd="0" parTransId="{03B13CAF-63EF-4027-9620-A17DFAF9BBC9}" sibTransId="{40D3E8E2-3823-4B69-922B-1EC0E9F17FAA}"/>
    <dgm:cxn modelId="{B3302770-B889-4AB9-A183-3C2F3E9A1789}" type="presOf" srcId="{40201AE0-E1FA-464F-AC58-25213D10246D}" destId="{37459BFF-212C-40CA-A689-2A0DF45B2035}" srcOrd="0" destOrd="0" presId="urn:microsoft.com/office/officeart/2008/layout/LinedList"/>
    <dgm:cxn modelId="{C641C64F-B128-40BF-978A-69A10464ED2C}" type="presOf" srcId="{296D0F7D-2B61-4D24-B501-F2DC1A515D55}" destId="{1DA436EB-2547-458A-B6C9-61D3E57DA3E8}" srcOrd="0" destOrd="0" presId="urn:microsoft.com/office/officeart/2008/layout/LinedList"/>
    <dgm:cxn modelId="{78653B27-77D1-441A-9741-3927B901116C}" type="presOf" srcId="{0A96F88E-3848-4374-904D-7BBC47C9A9E9}" destId="{492EDDC5-33A9-4CBF-8FC0-923BB90ED7ED}" srcOrd="0" destOrd="0" presId="urn:microsoft.com/office/officeart/2008/layout/LinedList"/>
    <dgm:cxn modelId="{80F3C0B0-9704-46C0-BDF2-D91A38EC0C8A}" srcId="{0A96F88E-3848-4374-904D-7BBC47C9A9E9}" destId="{538D83FF-D042-46F4-9E62-123C6BEFD8AB}" srcOrd="0" destOrd="0" parTransId="{2B1BF09F-1D6B-4FC2-9986-309CBE5FD661}" sibTransId="{8B477EE1-D914-44BA-8C43-E4DEC3B6EABC}"/>
    <dgm:cxn modelId="{786E39B2-6783-48CB-BB6D-8A3B125FB7F8}" srcId="{538D83FF-D042-46F4-9E62-123C6BEFD8AB}" destId="{296D0F7D-2B61-4D24-B501-F2DC1A515D55}" srcOrd="1" destOrd="0" parTransId="{29253EA8-66A5-4EBD-B8D6-24B2AC0DCD2F}" sibTransId="{C349234F-55F7-40BC-ADE6-043A8DC4D65E}"/>
    <dgm:cxn modelId="{9D07FE5F-8707-4D6D-8F03-956E216CF78E}" type="presOf" srcId="{D0E9DF75-EF56-479B-B221-6FC3E030D541}" destId="{10D76963-3D1A-4144-BD4C-84F4B89AA8D9}" srcOrd="0" destOrd="0" presId="urn:microsoft.com/office/officeart/2008/layout/LinedList"/>
    <dgm:cxn modelId="{523B31BA-4B93-4F5B-87EF-2CCC30A4A02F}" srcId="{538D83FF-D042-46F4-9E62-123C6BEFD8AB}" destId="{D0E9DF75-EF56-479B-B221-6FC3E030D541}" srcOrd="4" destOrd="0" parTransId="{2566A5C5-4C6F-4C93-8495-5D26183169D2}" sibTransId="{189D8EF1-5502-4911-9819-A15FA9F6450D}"/>
    <dgm:cxn modelId="{749E89EF-CF7D-4F43-8427-03D481003B09}" type="presOf" srcId="{FAABD2C1-FC6B-46AB-9568-EA6FF78887EC}" destId="{86E7AE5F-AF1E-45D8-93BA-89A90210F6CA}" srcOrd="0" destOrd="0" presId="urn:microsoft.com/office/officeart/2008/layout/LinedList"/>
    <dgm:cxn modelId="{E409B3C5-EC75-49AD-9920-DAD9A5CA46E2}" type="presOf" srcId="{538D83FF-D042-46F4-9E62-123C6BEFD8AB}" destId="{3B499BB8-348D-41E3-A2D5-6C4F41B29B9E}" srcOrd="0" destOrd="0" presId="urn:microsoft.com/office/officeart/2008/layout/LinedList"/>
    <dgm:cxn modelId="{3AED141A-692D-45F3-B3D1-9B98604B809B}" srcId="{538D83FF-D042-46F4-9E62-123C6BEFD8AB}" destId="{FAABD2C1-FC6B-46AB-9568-EA6FF78887EC}" srcOrd="2" destOrd="0" parTransId="{10D82F27-205D-4524-904E-C0DBC1612D32}" sibTransId="{CFFE03C2-B6E7-4952-B0C7-28C39F92FB57}"/>
    <dgm:cxn modelId="{6F9B937B-781F-47E6-9BB1-9A30393ACC6A}" type="presOf" srcId="{B50155B3-2948-4460-AA65-87767E9D11B4}" destId="{0E4E2C93-773E-4581-A14C-3232C76954B6}" srcOrd="0" destOrd="0" presId="urn:microsoft.com/office/officeart/2008/layout/LinedList"/>
    <dgm:cxn modelId="{F94DE162-7824-49AC-B0A2-299D0AB4FD7F}" type="presParOf" srcId="{492EDDC5-33A9-4CBF-8FC0-923BB90ED7ED}" destId="{BC2928B2-44A3-4B80-BA59-280470713F02}" srcOrd="0" destOrd="0" presId="urn:microsoft.com/office/officeart/2008/layout/LinedList"/>
    <dgm:cxn modelId="{0AB959AC-83FE-4089-B254-D0B94C689138}" type="presParOf" srcId="{492EDDC5-33A9-4CBF-8FC0-923BB90ED7ED}" destId="{522E2CE7-26F1-4B1F-92BC-9C650DC3D8E9}" srcOrd="1" destOrd="0" presId="urn:microsoft.com/office/officeart/2008/layout/LinedList"/>
    <dgm:cxn modelId="{F76BE827-DC28-474D-8C52-D9168326FA69}" type="presParOf" srcId="{522E2CE7-26F1-4B1F-92BC-9C650DC3D8E9}" destId="{3B499BB8-348D-41E3-A2D5-6C4F41B29B9E}" srcOrd="0" destOrd="0" presId="urn:microsoft.com/office/officeart/2008/layout/LinedList"/>
    <dgm:cxn modelId="{5C2F1841-315C-49E3-9047-5490CDAC4E69}" type="presParOf" srcId="{522E2CE7-26F1-4B1F-92BC-9C650DC3D8E9}" destId="{B97E6C71-EE52-4B07-8C08-E3B8DF093A1E}" srcOrd="1" destOrd="0" presId="urn:microsoft.com/office/officeart/2008/layout/LinedList"/>
    <dgm:cxn modelId="{09A4726D-6EC6-4493-977B-BA216D75923C}" type="presParOf" srcId="{B97E6C71-EE52-4B07-8C08-E3B8DF093A1E}" destId="{E56AFE13-4366-47F6-9118-12EFA8E62A67}" srcOrd="0" destOrd="0" presId="urn:microsoft.com/office/officeart/2008/layout/LinedList"/>
    <dgm:cxn modelId="{0ABF608A-23C1-4D51-BC93-751E52173257}" type="presParOf" srcId="{B97E6C71-EE52-4B07-8C08-E3B8DF093A1E}" destId="{D961FB2A-51E5-43A6-B468-7ECB74555227}" srcOrd="1" destOrd="0" presId="urn:microsoft.com/office/officeart/2008/layout/LinedList"/>
    <dgm:cxn modelId="{F087DDBB-0D22-4A73-B80A-1B0357C9473E}" type="presParOf" srcId="{D961FB2A-51E5-43A6-B468-7ECB74555227}" destId="{A70B25E5-1D27-4A59-9F86-1C520F69B621}" srcOrd="0" destOrd="0" presId="urn:microsoft.com/office/officeart/2008/layout/LinedList"/>
    <dgm:cxn modelId="{BFD11BBA-3A82-4126-98EC-8FB8130ABE24}" type="presParOf" srcId="{D961FB2A-51E5-43A6-B468-7ECB74555227}" destId="{37459BFF-212C-40CA-A689-2A0DF45B2035}" srcOrd="1" destOrd="0" presId="urn:microsoft.com/office/officeart/2008/layout/LinedList"/>
    <dgm:cxn modelId="{3734BB60-6B82-446F-9CC0-028ADF1D90CB}" type="presParOf" srcId="{D961FB2A-51E5-43A6-B468-7ECB74555227}" destId="{B6DD620B-8277-40A9-A356-D401AABDE044}" srcOrd="2" destOrd="0" presId="urn:microsoft.com/office/officeart/2008/layout/LinedList"/>
    <dgm:cxn modelId="{DE947868-3F28-4A9E-A548-367B842A3A7C}" type="presParOf" srcId="{B97E6C71-EE52-4B07-8C08-E3B8DF093A1E}" destId="{80767D6E-A9CF-48A1-A764-6B421BAA3735}" srcOrd="2" destOrd="0" presId="urn:microsoft.com/office/officeart/2008/layout/LinedList"/>
    <dgm:cxn modelId="{B96336DD-C5A9-45D8-814B-B30EBCD33180}" type="presParOf" srcId="{B97E6C71-EE52-4B07-8C08-E3B8DF093A1E}" destId="{BAFB8584-DAF1-488F-A40A-8FB63C723AAE}" srcOrd="3" destOrd="0" presId="urn:microsoft.com/office/officeart/2008/layout/LinedList"/>
    <dgm:cxn modelId="{246614BE-853E-4205-8A63-971F59851EFF}" type="presParOf" srcId="{B97E6C71-EE52-4B07-8C08-E3B8DF093A1E}" destId="{3DE23A9A-4850-44C0-9A61-E9F1616CB429}" srcOrd="4" destOrd="0" presId="urn:microsoft.com/office/officeart/2008/layout/LinedList"/>
    <dgm:cxn modelId="{22C0F310-963B-4655-A665-EC55787ACD49}" type="presParOf" srcId="{3DE23A9A-4850-44C0-9A61-E9F1616CB429}" destId="{9AFD1F73-9B1C-4E6B-9744-54AD2BA3DA66}" srcOrd="0" destOrd="0" presId="urn:microsoft.com/office/officeart/2008/layout/LinedList"/>
    <dgm:cxn modelId="{59EB1365-D568-4776-9989-35E2EEB3CBB4}" type="presParOf" srcId="{3DE23A9A-4850-44C0-9A61-E9F1616CB429}" destId="{1DA436EB-2547-458A-B6C9-61D3E57DA3E8}" srcOrd="1" destOrd="0" presId="urn:microsoft.com/office/officeart/2008/layout/LinedList"/>
    <dgm:cxn modelId="{B5AA456B-E176-4703-8264-B6A55D9DEEAC}" type="presParOf" srcId="{3DE23A9A-4850-44C0-9A61-E9F1616CB429}" destId="{B769C0FC-A303-4DA2-B7C2-9C529B3507A1}" srcOrd="2" destOrd="0" presId="urn:microsoft.com/office/officeart/2008/layout/LinedList"/>
    <dgm:cxn modelId="{24080704-B15E-4998-9555-F6DE1B7FD45B}" type="presParOf" srcId="{B97E6C71-EE52-4B07-8C08-E3B8DF093A1E}" destId="{81CF9C18-90B5-4270-BC6D-ABE39F6E9832}" srcOrd="5" destOrd="0" presId="urn:microsoft.com/office/officeart/2008/layout/LinedList"/>
    <dgm:cxn modelId="{B2CE190A-BF3C-419B-B417-D94F5F89382C}" type="presParOf" srcId="{B97E6C71-EE52-4B07-8C08-E3B8DF093A1E}" destId="{C80D2BF1-0D32-4183-B2BE-FA02F5564F83}" srcOrd="6" destOrd="0" presId="urn:microsoft.com/office/officeart/2008/layout/LinedList"/>
    <dgm:cxn modelId="{E43156F8-FC0C-4701-8A16-ADE5ED52D279}" type="presParOf" srcId="{B97E6C71-EE52-4B07-8C08-E3B8DF093A1E}" destId="{DD4EB62C-435C-4868-BEC0-0F343D9C7C63}" srcOrd="7" destOrd="0" presId="urn:microsoft.com/office/officeart/2008/layout/LinedList"/>
    <dgm:cxn modelId="{6206DFC4-C725-4D5C-B9CE-B820C3E0AD39}" type="presParOf" srcId="{DD4EB62C-435C-4868-BEC0-0F343D9C7C63}" destId="{7E195E9A-FE1E-4F39-AC48-E8BD0628C81A}" srcOrd="0" destOrd="0" presId="urn:microsoft.com/office/officeart/2008/layout/LinedList"/>
    <dgm:cxn modelId="{19FD3548-5EB6-40EB-8B3A-3C7C38F37C3A}" type="presParOf" srcId="{DD4EB62C-435C-4868-BEC0-0F343D9C7C63}" destId="{86E7AE5F-AF1E-45D8-93BA-89A90210F6CA}" srcOrd="1" destOrd="0" presId="urn:microsoft.com/office/officeart/2008/layout/LinedList"/>
    <dgm:cxn modelId="{DE3339E0-10A4-4349-B3B6-8BC61BD44650}" type="presParOf" srcId="{DD4EB62C-435C-4868-BEC0-0F343D9C7C63}" destId="{41F4B199-C687-445F-8D21-937C1E53441B}" srcOrd="2" destOrd="0" presId="urn:microsoft.com/office/officeart/2008/layout/LinedList"/>
    <dgm:cxn modelId="{31B7DDF5-8DB4-4E12-8DAD-A4B4E644B69B}" type="presParOf" srcId="{B97E6C71-EE52-4B07-8C08-E3B8DF093A1E}" destId="{52049F31-B6FE-48D5-B399-E26EE916AA96}" srcOrd="8" destOrd="0" presId="urn:microsoft.com/office/officeart/2008/layout/LinedList"/>
    <dgm:cxn modelId="{1D22171C-A67A-4126-8365-55F90A4B7D4D}" type="presParOf" srcId="{B97E6C71-EE52-4B07-8C08-E3B8DF093A1E}" destId="{46D97A1B-69BC-48A0-9B0E-624743D6E105}" srcOrd="9" destOrd="0" presId="urn:microsoft.com/office/officeart/2008/layout/LinedList"/>
    <dgm:cxn modelId="{FD43D40C-76A4-41DD-9D42-C2ED276062E4}" type="presParOf" srcId="{B97E6C71-EE52-4B07-8C08-E3B8DF093A1E}" destId="{97891F34-000C-48FF-B681-2E16534A38B3}" srcOrd="10" destOrd="0" presId="urn:microsoft.com/office/officeart/2008/layout/LinedList"/>
    <dgm:cxn modelId="{68BC0461-EADE-4E64-8CAB-6B8BBBCC1DAD}" type="presParOf" srcId="{97891F34-000C-48FF-B681-2E16534A38B3}" destId="{BB6D0094-2E6B-47C8-9B50-15B73A1D3F5F}" srcOrd="0" destOrd="0" presId="urn:microsoft.com/office/officeart/2008/layout/LinedList"/>
    <dgm:cxn modelId="{B65BEC45-A1CE-427D-B4A2-0622699EC800}" type="presParOf" srcId="{97891F34-000C-48FF-B681-2E16534A38B3}" destId="{0E4E2C93-773E-4581-A14C-3232C76954B6}" srcOrd="1" destOrd="0" presId="urn:microsoft.com/office/officeart/2008/layout/LinedList"/>
    <dgm:cxn modelId="{360F0129-845C-4DD3-B154-1542AE68A831}" type="presParOf" srcId="{97891F34-000C-48FF-B681-2E16534A38B3}" destId="{382DAAAF-0509-4858-80B7-8927823C5A15}" srcOrd="2" destOrd="0" presId="urn:microsoft.com/office/officeart/2008/layout/LinedList"/>
    <dgm:cxn modelId="{1CC8B385-AB7A-46F6-B6F8-77C1484FDA53}" type="presParOf" srcId="{B97E6C71-EE52-4B07-8C08-E3B8DF093A1E}" destId="{8F2854B1-8412-42A4-B154-6CA799FCD2B2}" srcOrd="11" destOrd="0" presId="urn:microsoft.com/office/officeart/2008/layout/LinedList"/>
    <dgm:cxn modelId="{3035F613-7AEF-42B9-90AA-5E69E7109D86}" type="presParOf" srcId="{B97E6C71-EE52-4B07-8C08-E3B8DF093A1E}" destId="{67BD6F7B-048F-4539-B042-6094D254A0D6}" srcOrd="12" destOrd="0" presId="urn:microsoft.com/office/officeart/2008/layout/LinedList"/>
    <dgm:cxn modelId="{9DEDCE95-8E1A-47CC-93D6-B81E8DF0B18C}" type="presParOf" srcId="{B97E6C71-EE52-4B07-8C08-E3B8DF093A1E}" destId="{432B4968-804B-4A9C-9103-7ED86329FEDD}" srcOrd="13" destOrd="0" presId="urn:microsoft.com/office/officeart/2008/layout/LinedList"/>
    <dgm:cxn modelId="{46E767F1-5634-4FB2-AE73-AA1DA86B2921}" type="presParOf" srcId="{432B4968-804B-4A9C-9103-7ED86329FEDD}" destId="{D646DE18-E84C-4152-8177-6D294CB00BAC}" srcOrd="0" destOrd="0" presId="urn:microsoft.com/office/officeart/2008/layout/LinedList"/>
    <dgm:cxn modelId="{9E8C09D1-23EC-47B1-8EF7-D079139EFED6}" type="presParOf" srcId="{432B4968-804B-4A9C-9103-7ED86329FEDD}" destId="{10D76963-3D1A-4144-BD4C-84F4B89AA8D9}" srcOrd="1" destOrd="0" presId="urn:microsoft.com/office/officeart/2008/layout/LinedList"/>
    <dgm:cxn modelId="{3CCCA67B-15D7-4190-9D33-C6DC9ECBD80F}" type="presParOf" srcId="{432B4968-804B-4A9C-9103-7ED86329FEDD}" destId="{2A401778-4248-4252-850D-C33BC9508251}" srcOrd="2" destOrd="0" presId="urn:microsoft.com/office/officeart/2008/layout/LinedList"/>
    <dgm:cxn modelId="{C89B36E7-645E-4B4D-86F6-1A2ED1522C00}" type="presParOf" srcId="{B97E6C71-EE52-4B07-8C08-E3B8DF093A1E}" destId="{BF659167-DA13-45B9-AFFD-5A4763136FD5}" srcOrd="14" destOrd="0" presId="urn:microsoft.com/office/officeart/2008/layout/LinedList"/>
    <dgm:cxn modelId="{0FEA67AB-3DFF-449B-9292-ACD8AA9C0AAA}" type="presParOf" srcId="{B97E6C71-EE52-4B07-8C08-E3B8DF093A1E}" destId="{AFB77A74-BF18-46DA-B620-B87B2D8CA0A2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465DDAA-9C3D-4122-A144-4DA39898AB21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accent1_3" csCatId="accent1" phldr="1"/>
      <dgm:spPr/>
      <dgm:t>
        <a:bodyPr/>
        <a:lstStyle/>
        <a:p>
          <a:endParaRPr lang="hu-HU"/>
        </a:p>
      </dgm:t>
    </dgm:pt>
    <dgm:pt modelId="{4884DAC4-322D-46E9-B58A-665030C4DD5B}">
      <dgm:prSet phldrT="[Szöveg]"/>
      <dgm:spPr/>
      <dgm:t>
        <a:bodyPr/>
        <a:lstStyle/>
        <a:p>
          <a:r>
            <a:rPr lang="hu-HU" dirty="0">
              <a:latin typeface="Calibri" panose="020F0502020204030204" pitchFamily="34" charset="0"/>
              <a:cs typeface="Calibri" panose="020F0502020204030204" pitchFamily="34" charset="0"/>
            </a:rPr>
            <a:t>ASP IRAT</a:t>
          </a:r>
        </a:p>
      </dgm:t>
    </dgm:pt>
    <dgm:pt modelId="{DB0F51F5-484B-4E94-AB03-AF56F7C07727}" type="parTrans" cxnId="{0EDC181B-13F5-49EF-BC4D-FCAAF840BC59}">
      <dgm:prSet/>
      <dgm:spPr/>
      <dgm:t>
        <a:bodyPr/>
        <a:lstStyle/>
        <a:p>
          <a:endParaRPr lang="hu-HU"/>
        </a:p>
      </dgm:t>
    </dgm:pt>
    <dgm:pt modelId="{A5391E8B-0544-45E3-BADC-382E9DBF92E3}" type="sibTrans" cxnId="{0EDC181B-13F5-49EF-BC4D-FCAAF840BC59}">
      <dgm:prSet/>
      <dgm:spPr/>
      <dgm:t>
        <a:bodyPr/>
        <a:lstStyle/>
        <a:p>
          <a:endParaRPr lang="hu-HU"/>
        </a:p>
      </dgm:t>
    </dgm:pt>
    <dgm:pt modelId="{202FE73B-A253-48AC-96F0-E141DE43E544}">
      <dgm:prSet phldrT="[Szöveg]" custT="1"/>
      <dgm:spPr/>
      <dgm:t>
        <a:bodyPr/>
        <a:lstStyle/>
        <a:p>
          <a:r>
            <a:rPr lang="hu-HU" sz="2000" dirty="0">
              <a:latin typeface="Calibri" panose="020F0502020204030204" pitchFamily="34" charset="0"/>
              <a:cs typeface="Calibri" panose="020F0502020204030204" pitchFamily="34" charset="0"/>
            </a:rPr>
            <a:t>Irat iktatása</a:t>
          </a:r>
        </a:p>
      </dgm:t>
    </dgm:pt>
    <dgm:pt modelId="{DD5BA781-F35D-4FB2-BFD0-4B8F65FCCA4E}" type="parTrans" cxnId="{EF1626F9-B4F9-4236-91D9-9FE8FFAA0BBA}">
      <dgm:prSet/>
      <dgm:spPr/>
      <dgm:t>
        <a:bodyPr/>
        <a:lstStyle/>
        <a:p>
          <a:endParaRPr lang="hu-HU"/>
        </a:p>
      </dgm:t>
    </dgm:pt>
    <dgm:pt modelId="{577E4654-D46E-4E8E-B9BB-0EA1603C4F6A}" type="sibTrans" cxnId="{EF1626F9-B4F9-4236-91D9-9FE8FFAA0BBA}">
      <dgm:prSet/>
      <dgm:spPr/>
      <dgm:t>
        <a:bodyPr/>
        <a:lstStyle/>
        <a:p>
          <a:endParaRPr lang="hu-HU"/>
        </a:p>
      </dgm:t>
    </dgm:pt>
    <dgm:pt modelId="{0FB69231-5BB5-4228-9B3B-3AD7DF069AC1}">
      <dgm:prSet phldrT="[Szöveg]" custT="1"/>
      <dgm:spPr/>
      <dgm:t>
        <a:bodyPr/>
        <a:lstStyle/>
        <a:p>
          <a:r>
            <a:rPr lang="hu-HU" sz="2000" dirty="0">
              <a:latin typeface="Calibri" panose="020F0502020204030204" pitchFamily="34" charset="0"/>
              <a:cs typeface="Calibri" panose="020F0502020204030204" pitchFamily="34" charset="0"/>
            </a:rPr>
            <a:t>Irat átadása a szakrendszernek</a:t>
          </a:r>
        </a:p>
      </dgm:t>
    </dgm:pt>
    <dgm:pt modelId="{4132868B-1977-4394-89B3-8C541001EFB1}" type="parTrans" cxnId="{810976AA-867B-43A5-A969-6EEFCFC8F4C2}">
      <dgm:prSet/>
      <dgm:spPr/>
      <dgm:t>
        <a:bodyPr/>
        <a:lstStyle/>
        <a:p>
          <a:endParaRPr lang="hu-HU"/>
        </a:p>
      </dgm:t>
    </dgm:pt>
    <dgm:pt modelId="{EE40D1CA-9790-4B7E-A307-0BC2D7E10929}" type="sibTrans" cxnId="{810976AA-867B-43A5-A969-6EEFCFC8F4C2}">
      <dgm:prSet/>
      <dgm:spPr/>
      <dgm:t>
        <a:bodyPr/>
        <a:lstStyle/>
        <a:p>
          <a:endParaRPr lang="hu-HU"/>
        </a:p>
      </dgm:t>
    </dgm:pt>
    <dgm:pt modelId="{1BF3CEFF-576B-45BA-9393-00EF36CAFA29}">
      <dgm:prSet phldrT="[Szöveg]" custT="1"/>
      <dgm:spPr/>
      <dgm:t>
        <a:bodyPr/>
        <a:lstStyle/>
        <a:p>
          <a:r>
            <a:rPr lang="hu-HU" sz="2000" dirty="0">
              <a:latin typeface="Calibri" panose="020F0502020204030204" pitchFamily="34" charset="0"/>
              <a:cs typeface="Calibri" panose="020F0502020204030204" pitchFamily="34" charset="0"/>
            </a:rPr>
            <a:t>Szakrendszeri ügyintézés támogatása</a:t>
          </a:r>
        </a:p>
      </dgm:t>
    </dgm:pt>
    <dgm:pt modelId="{6E81751E-02A2-4C1F-BCD6-48C62FFC00EE}" type="parTrans" cxnId="{A2394490-4346-4055-BDAA-F9F228351EC8}">
      <dgm:prSet/>
      <dgm:spPr/>
      <dgm:t>
        <a:bodyPr/>
        <a:lstStyle/>
        <a:p>
          <a:endParaRPr lang="hu-HU"/>
        </a:p>
      </dgm:t>
    </dgm:pt>
    <dgm:pt modelId="{D2F19192-E0EB-4303-874C-B9AF697993C1}" type="sibTrans" cxnId="{A2394490-4346-4055-BDAA-F9F228351EC8}">
      <dgm:prSet/>
      <dgm:spPr/>
      <dgm:t>
        <a:bodyPr/>
        <a:lstStyle/>
        <a:p>
          <a:endParaRPr lang="hu-HU"/>
        </a:p>
      </dgm:t>
    </dgm:pt>
    <dgm:pt modelId="{4BB1B1FD-5FBB-4B87-A8C3-F0F3C9FC15AF}">
      <dgm:prSet phldrT="[Szöveg]" custT="1"/>
      <dgm:spPr/>
      <dgm:t>
        <a:bodyPr/>
        <a:lstStyle/>
        <a:p>
          <a:pPr>
            <a:buFont typeface="+mj-lt"/>
            <a:buAutoNum type="arabicPeriod"/>
          </a:pPr>
          <a:r>
            <a:rPr lang="hu-HU" sz="2000" b="0" dirty="0">
              <a:latin typeface="Calibri" panose="020F0502020204030204" pitchFamily="34" charset="0"/>
              <a:cs typeface="Calibri" panose="020F0502020204030204" pitchFamily="34" charset="0"/>
            </a:rPr>
            <a:t>Letöltés a hivatali tárhelyről</a:t>
          </a:r>
        </a:p>
      </dgm:t>
    </dgm:pt>
    <dgm:pt modelId="{486AFB54-26C3-4421-B813-428F544C43E3}" type="parTrans" cxnId="{E2A218A8-3FD1-4566-BAF0-59D2A0CE51DC}">
      <dgm:prSet/>
      <dgm:spPr/>
      <dgm:t>
        <a:bodyPr/>
        <a:lstStyle/>
        <a:p>
          <a:endParaRPr lang="hu-HU"/>
        </a:p>
      </dgm:t>
    </dgm:pt>
    <dgm:pt modelId="{8E430C44-40A4-4C9D-9822-2FCD640D44BD}" type="sibTrans" cxnId="{E2A218A8-3FD1-4566-BAF0-59D2A0CE51DC}">
      <dgm:prSet/>
      <dgm:spPr/>
      <dgm:t>
        <a:bodyPr/>
        <a:lstStyle/>
        <a:p>
          <a:endParaRPr lang="hu-HU"/>
        </a:p>
      </dgm:t>
    </dgm:pt>
    <dgm:pt modelId="{E41F89D2-F23A-4163-BD19-57CD2FE98385}">
      <dgm:prSet phldrT="[Szöveg]" custT="1"/>
      <dgm:spPr/>
      <dgm:t>
        <a:bodyPr/>
        <a:lstStyle/>
        <a:p>
          <a:r>
            <a:rPr lang="hu-HU" sz="2000" dirty="0">
              <a:latin typeface="Calibri" panose="020F0502020204030204" pitchFamily="34" charset="0"/>
              <a:cs typeface="Calibri" panose="020F0502020204030204" pitchFamily="34" charset="0"/>
            </a:rPr>
            <a:t>Irat érkeztetése</a:t>
          </a:r>
        </a:p>
      </dgm:t>
    </dgm:pt>
    <dgm:pt modelId="{8E513035-6835-46E7-B596-9CFA0E9FC4F1}" type="parTrans" cxnId="{FC8ED3E0-4E65-4377-857E-27423D96A7D7}">
      <dgm:prSet/>
      <dgm:spPr/>
      <dgm:t>
        <a:bodyPr/>
        <a:lstStyle/>
        <a:p>
          <a:endParaRPr lang="hu-HU"/>
        </a:p>
      </dgm:t>
    </dgm:pt>
    <dgm:pt modelId="{F3516400-D56F-49BE-9756-9880D646C450}" type="sibTrans" cxnId="{FC8ED3E0-4E65-4377-857E-27423D96A7D7}">
      <dgm:prSet/>
      <dgm:spPr/>
      <dgm:t>
        <a:bodyPr/>
        <a:lstStyle/>
        <a:p>
          <a:endParaRPr lang="hu-HU"/>
        </a:p>
      </dgm:t>
    </dgm:pt>
    <dgm:pt modelId="{47D64505-9BE6-4B2B-8762-6AEA2B520B6D}" type="pres">
      <dgm:prSet presAssocID="{4465DDAA-9C3D-4122-A144-4DA39898AB21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C350CFC6-56D7-4394-ADF7-A000C1ABE487}" type="pres">
      <dgm:prSet presAssocID="{4884DAC4-322D-46E9-B58A-665030C4DD5B}" presName="root1" presStyleCnt="0"/>
      <dgm:spPr/>
    </dgm:pt>
    <dgm:pt modelId="{95602A53-FB98-488D-858B-714F8E223C09}" type="pres">
      <dgm:prSet presAssocID="{4884DAC4-322D-46E9-B58A-665030C4DD5B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309D7945-7433-4FCD-A95E-0E21239FE6BC}" type="pres">
      <dgm:prSet presAssocID="{4884DAC4-322D-46E9-B58A-665030C4DD5B}" presName="level2hierChild" presStyleCnt="0"/>
      <dgm:spPr/>
    </dgm:pt>
    <dgm:pt modelId="{786BEDC2-330A-4718-8B5C-15A1B2A21917}" type="pres">
      <dgm:prSet presAssocID="{486AFB54-26C3-4421-B813-428F544C43E3}" presName="conn2-1" presStyleLbl="parChTrans1D2" presStyleIdx="0" presStyleCnt="5"/>
      <dgm:spPr/>
      <dgm:t>
        <a:bodyPr/>
        <a:lstStyle/>
        <a:p>
          <a:endParaRPr lang="hu-HU"/>
        </a:p>
      </dgm:t>
    </dgm:pt>
    <dgm:pt modelId="{F6212C4C-E163-4E4C-9B4D-2FCA021DF8F6}" type="pres">
      <dgm:prSet presAssocID="{486AFB54-26C3-4421-B813-428F544C43E3}" presName="connTx" presStyleLbl="parChTrans1D2" presStyleIdx="0" presStyleCnt="5"/>
      <dgm:spPr/>
      <dgm:t>
        <a:bodyPr/>
        <a:lstStyle/>
        <a:p>
          <a:endParaRPr lang="hu-HU"/>
        </a:p>
      </dgm:t>
    </dgm:pt>
    <dgm:pt modelId="{DD443858-F517-4222-AA02-F8FB06B0F0D1}" type="pres">
      <dgm:prSet presAssocID="{4BB1B1FD-5FBB-4B87-A8C3-F0F3C9FC15AF}" presName="root2" presStyleCnt="0"/>
      <dgm:spPr/>
    </dgm:pt>
    <dgm:pt modelId="{4597192D-BB0B-4D51-A34A-D01978006CD9}" type="pres">
      <dgm:prSet presAssocID="{4BB1B1FD-5FBB-4B87-A8C3-F0F3C9FC15AF}" presName="LevelTwoTextNode" presStyleLbl="node2" presStyleIdx="0" presStyleCnt="5" custLinFactNeighborX="-625" custLinFactNeighborY="11713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BC251341-FD9F-4324-A9AC-070C8A911D3F}" type="pres">
      <dgm:prSet presAssocID="{4BB1B1FD-5FBB-4B87-A8C3-F0F3C9FC15AF}" presName="level3hierChild" presStyleCnt="0"/>
      <dgm:spPr/>
    </dgm:pt>
    <dgm:pt modelId="{55EBA9AB-68F9-498C-BBE1-4EDEBFD12B54}" type="pres">
      <dgm:prSet presAssocID="{8E513035-6835-46E7-B596-9CFA0E9FC4F1}" presName="conn2-1" presStyleLbl="parChTrans1D2" presStyleIdx="1" presStyleCnt="5"/>
      <dgm:spPr/>
      <dgm:t>
        <a:bodyPr/>
        <a:lstStyle/>
        <a:p>
          <a:endParaRPr lang="hu-HU"/>
        </a:p>
      </dgm:t>
    </dgm:pt>
    <dgm:pt modelId="{1F1AB946-32B7-4047-945E-05906FBBA422}" type="pres">
      <dgm:prSet presAssocID="{8E513035-6835-46E7-B596-9CFA0E9FC4F1}" presName="connTx" presStyleLbl="parChTrans1D2" presStyleIdx="1" presStyleCnt="5"/>
      <dgm:spPr/>
      <dgm:t>
        <a:bodyPr/>
        <a:lstStyle/>
        <a:p>
          <a:endParaRPr lang="hu-HU"/>
        </a:p>
      </dgm:t>
    </dgm:pt>
    <dgm:pt modelId="{BE2A8798-4593-4C35-9CD1-CD93D4DD2EEF}" type="pres">
      <dgm:prSet presAssocID="{E41F89D2-F23A-4163-BD19-57CD2FE98385}" presName="root2" presStyleCnt="0"/>
      <dgm:spPr/>
    </dgm:pt>
    <dgm:pt modelId="{148ECCA0-2569-402A-8634-F21FEFA628FC}" type="pres">
      <dgm:prSet presAssocID="{E41F89D2-F23A-4163-BD19-57CD2FE98385}" presName="LevelTwoTextNode" presStyleLbl="node2" presStyleIdx="1" presStyleCnt="5" custLinFactNeighborX="-625" custLinFactNeighborY="4007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D3C51768-914F-4366-9C4D-EA8BEA656F7F}" type="pres">
      <dgm:prSet presAssocID="{E41F89D2-F23A-4163-BD19-57CD2FE98385}" presName="level3hierChild" presStyleCnt="0"/>
      <dgm:spPr/>
    </dgm:pt>
    <dgm:pt modelId="{9DE1CF13-409E-40F3-8A50-1C6639F35D48}" type="pres">
      <dgm:prSet presAssocID="{DD5BA781-F35D-4FB2-BFD0-4B8F65FCCA4E}" presName="conn2-1" presStyleLbl="parChTrans1D2" presStyleIdx="2" presStyleCnt="5"/>
      <dgm:spPr/>
      <dgm:t>
        <a:bodyPr/>
        <a:lstStyle/>
        <a:p>
          <a:endParaRPr lang="hu-HU"/>
        </a:p>
      </dgm:t>
    </dgm:pt>
    <dgm:pt modelId="{A9A9607F-FB7B-4EE4-B967-72D3B1B1687C}" type="pres">
      <dgm:prSet presAssocID="{DD5BA781-F35D-4FB2-BFD0-4B8F65FCCA4E}" presName="connTx" presStyleLbl="parChTrans1D2" presStyleIdx="2" presStyleCnt="5"/>
      <dgm:spPr/>
      <dgm:t>
        <a:bodyPr/>
        <a:lstStyle/>
        <a:p>
          <a:endParaRPr lang="hu-HU"/>
        </a:p>
      </dgm:t>
    </dgm:pt>
    <dgm:pt modelId="{17F0FCB2-38F8-40BB-8943-CDD6B1528FA3}" type="pres">
      <dgm:prSet presAssocID="{202FE73B-A253-48AC-96F0-E141DE43E544}" presName="root2" presStyleCnt="0"/>
      <dgm:spPr/>
    </dgm:pt>
    <dgm:pt modelId="{B10E8F5C-9B1A-4FEE-9C0B-99F5A934F62D}" type="pres">
      <dgm:prSet presAssocID="{202FE73B-A253-48AC-96F0-E141DE43E544}" presName="LevelTwoTextNode" presStyleLbl="node2" presStyleIdx="2" presStyleCnt="5" custLinFactNeighborX="-625" custLinFactNeighborY="4007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D904D46C-2327-4E51-881C-5751F37D4669}" type="pres">
      <dgm:prSet presAssocID="{202FE73B-A253-48AC-96F0-E141DE43E544}" presName="level3hierChild" presStyleCnt="0"/>
      <dgm:spPr/>
    </dgm:pt>
    <dgm:pt modelId="{C1C2E3E2-B3DF-43A6-B2B4-A51122B24018}" type="pres">
      <dgm:prSet presAssocID="{4132868B-1977-4394-89B3-8C541001EFB1}" presName="conn2-1" presStyleLbl="parChTrans1D2" presStyleIdx="3" presStyleCnt="5"/>
      <dgm:spPr/>
      <dgm:t>
        <a:bodyPr/>
        <a:lstStyle/>
        <a:p>
          <a:endParaRPr lang="hu-HU"/>
        </a:p>
      </dgm:t>
    </dgm:pt>
    <dgm:pt modelId="{62E9EEE2-84C9-44DD-8A3B-321713F5BDDA}" type="pres">
      <dgm:prSet presAssocID="{4132868B-1977-4394-89B3-8C541001EFB1}" presName="connTx" presStyleLbl="parChTrans1D2" presStyleIdx="3" presStyleCnt="5"/>
      <dgm:spPr/>
      <dgm:t>
        <a:bodyPr/>
        <a:lstStyle/>
        <a:p>
          <a:endParaRPr lang="hu-HU"/>
        </a:p>
      </dgm:t>
    </dgm:pt>
    <dgm:pt modelId="{F38A08A2-60D6-4952-9A58-C6C0BF166B72}" type="pres">
      <dgm:prSet presAssocID="{0FB69231-5BB5-4228-9B3B-3AD7DF069AC1}" presName="root2" presStyleCnt="0"/>
      <dgm:spPr/>
    </dgm:pt>
    <dgm:pt modelId="{780080D4-9AAC-43E5-B133-9BEE831ECA82}" type="pres">
      <dgm:prSet presAssocID="{0FB69231-5BB5-4228-9B3B-3AD7DF069AC1}" presName="LevelTwoTextNode" presStyleLbl="node2" presStyleIdx="3" presStyleCnt="5" custLinFactNeighborX="-625" custLinFactNeighborY="4007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1CCE8FD4-11AF-4739-8752-7B94FAADCE7D}" type="pres">
      <dgm:prSet presAssocID="{0FB69231-5BB5-4228-9B3B-3AD7DF069AC1}" presName="level3hierChild" presStyleCnt="0"/>
      <dgm:spPr/>
    </dgm:pt>
    <dgm:pt modelId="{E4D4B3AE-042D-49B8-A584-E9E231E7C67A}" type="pres">
      <dgm:prSet presAssocID="{6E81751E-02A2-4C1F-BCD6-48C62FFC00EE}" presName="conn2-1" presStyleLbl="parChTrans1D2" presStyleIdx="4" presStyleCnt="5"/>
      <dgm:spPr/>
      <dgm:t>
        <a:bodyPr/>
        <a:lstStyle/>
        <a:p>
          <a:endParaRPr lang="hu-HU"/>
        </a:p>
      </dgm:t>
    </dgm:pt>
    <dgm:pt modelId="{00CD7208-E3DA-4CB0-94A1-2E4C53111616}" type="pres">
      <dgm:prSet presAssocID="{6E81751E-02A2-4C1F-BCD6-48C62FFC00EE}" presName="connTx" presStyleLbl="parChTrans1D2" presStyleIdx="4" presStyleCnt="5"/>
      <dgm:spPr/>
      <dgm:t>
        <a:bodyPr/>
        <a:lstStyle/>
        <a:p>
          <a:endParaRPr lang="hu-HU"/>
        </a:p>
      </dgm:t>
    </dgm:pt>
    <dgm:pt modelId="{B82E9303-D675-4706-99E5-A521BB04F20F}" type="pres">
      <dgm:prSet presAssocID="{1BF3CEFF-576B-45BA-9393-00EF36CAFA29}" presName="root2" presStyleCnt="0"/>
      <dgm:spPr/>
    </dgm:pt>
    <dgm:pt modelId="{5E44D3D3-49E3-448F-B9FA-60384B36501D}" type="pres">
      <dgm:prSet presAssocID="{1BF3CEFF-576B-45BA-9393-00EF36CAFA29}" presName="LevelTwoTextNode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F332B55E-D060-44ED-BFDB-8763975D9C22}" type="pres">
      <dgm:prSet presAssocID="{1BF3CEFF-576B-45BA-9393-00EF36CAFA29}" presName="level3hierChild" presStyleCnt="0"/>
      <dgm:spPr/>
    </dgm:pt>
  </dgm:ptLst>
  <dgm:cxnLst>
    <dgm:cxn modelId="{F5D45AEE-A80A-47AD-86D8-8E104F500C10}" type="presOf" srcId="{486AFB54-26C3-4421-B813-428F544C43E3}" destId="{F6212C4C-E163-4E4C-9B4D-2FCA021DF8F6}" srcOrd="1" destOrd="0" presId="urn:microsoft.com/office/officeart/2008/layout/HorizontalMultiLevelHierarchy"/>
    <dgm:cxn modelId="{9B6E5B99-6191-4135-B49A-112E1B334D6C}" type="presOf" srcId="{6E81751E-02A2-4C1F-BCD6-48C62FFC00EE}" destId="{00CD7208-E3DA-4CB0-94A1-2E4C53111616}" srcOrd="1" destOrd="0" presId="urn:microsoft.com/office/officeart/2008/layout/HorizontalMultiLevelHierarchy"/>
    <dgm:cxn modelId="{BDD4CA0F-0289-440B-B9D4-8C66613EDD47}" type="presOf" srcId="{8E513035-6835-46E7-B596-9CFA0E9FC4F1}" destId="{55EBA9AB-68F9-498C-BBE1-4EDEBFD12B54}" srcOrd="0" destOrd="0" presId="urn:microsoft.com/office/officeart/2008/layout/HorizontalMultiLevelHierarchy"/>
    <dgm:cxn modelId="{03882511-76C9-4F93-8CFF-EF990648BCB8}" type="presOf" srcId="{4884DAC4-322D-46E9-B58A-665030C4DD5B}" destId="{95602A53-FB98-488D-858B-714F8E223C09}" srcOrd="0" destOrd="0" presId="urn:microsoft.com/office/officeart/2008/layout/HorizontalMultiLevelHierarchy"/>
    <dgm:cxn modelId="{E2A218A8-3FD1-4566-BAF0-59D2A0CE51DC}" srcId="{4884DAC4-322D-46E9-B58A-665030C4DD5B}" destId="{4BB1B1FD-5FBB-4B87-A8C3-F0F3C9FC15AF}" srcOrd="0" destOrd="0" parTransId="{486AFB54-26C3-4421-B813-428F544C43E3}" sibTransId="{8E430C44-40A4-4C9D-9822-2FCD640D44BD}"/>
    <dgm:cxn modelId="{5237EFF1-CDC7-4408-86C6-853040E99892}" type="presOf" srcId="{1BF3CEFF-576B-45BA-9393-00EF36CAFA29}" destId="{5E44D3D3-49E3-448F-B9FA-60384B36501D}" srcOrd="0" destOrd="0" presId="urn:microsoft.com/office/officeart/2008/layout/HorizontalMultiLevelHierarchy"/>
    <dgm:cxn modelId="{B8968FA9-3CC1-43D2-8D2F-CE3979F687F8}" type="presOf" srcId="{E41F89D2-F23A-4163-BD19-57CD2FE98385}" destId="{148ECCA0-2569-402A-8634-F21FEFA628FC}" srcOrd="0" destOrd="0" presId="urn:microsoft.com/office/officeart/2008/layout/HorizontalMultiLevelHierarchy"/>
    <dgm:cxn modelId="{A525B14C-C79F-4EEF-830A-2773C8F6C3F6}" type="presOf" srcId="{6E81751E-02A2-4C1F-BCD6-48C62FFC00EE}" destId="{E4D4B3AE-042D-49B8-A584-E9E231E7C67A}" srcOrd="0" destOrd="0" presId="urn:microsoft.com/office/officeart/2008/layout/HorizontalMultiLevelHierarchy"/>
    <dgm:cxn modelId="{3FF7DC9C-0F49-4814-8328-2BB2B9091AC9}" type="presOf" srcId="{DD5BA781-F35D-4FB2-BFD0-4B8F65FCCA4E}" destId="{A9A9607F-FB7B-4EE4-B967-72D3B1B1687C}" srcOrd="1" destOrd="0" presId="urn:microsoft.com/office/officeart/2008/layout/HorizontalMultiLevelHierarchy"/>
    <dgm:cxn modelId="{EF1626F9-B4F9-4236-91D9-9FE8FFAA0BBA}" srcId="{4884DAC4-322D-46E9-B58A-665030C4DD5B}" destId="{202FE73B-A253-48AC-96F0-E141DE43E544}" srcOrd="2" destOrd="0" parTransId="{DD5BA781-F35D-4FB2-BFD0-4B8F65FCCA4E}" sibTransId="{577E4654-D46E-4E8E-B9BB-0EA1603C4F6A}"/>
    <dgm:cxn modelId="{F2785708-7283-4C30-AC25-1C9130699E09}" type="presOf" srcId="{4132868B-1977-4394-89B3-8C541001EFB1}" destId="{62E9EEE2-84C9-44DD-8A3B-321713F5BDDA}" srcOrd="1" destOrd="0" presId="urn:microsoft.com/office/officeart/2008/layout/HorizontalMultiLevelHierarchy"/>
    <dgm:cxn modelId="{7377FB39-6105-4817-B213-BF012F0B2B69}" type="presOf" srcId="{DD5BA781-F35D-4FB2-BFD0-4B8F65FCCA4E}" destId="{9DE1CF13-409E-40F3-8A50-1C6639F35D48}" srcOrd="0" destOrd="0" presId="urn:microsoft.com/office/officeart/2008/layout/HorizontalMultiLevelHierarchy"/>
    <dgm:cxn modelId="{D03C4BB4-2658-45CF-BA47-C0E597904335}" type="presOf" srcId="{0FB69231-5BB5-4228-9B3B-3AD7DF069AC1}" destId="{780080D4-9AAC-43E5-B133-9BEE831ECA82}" srcOrd="0" destOrd="0" presId="urn:microsoft.com/office/officeart/2008/layout/HorizontalMultiLevelHierarchy"/>
    <dgm:cxn modelId="{5FC39B5A-754C-430F-A890-D37821CAB237}" type="presOf" srcId="{4132868B-1977-4394-89B3-8C541001EFB1}" destId="{C1C2E3E2-B3DF-43A6-B2B4-A51122B24018}" srcOrd="0" destOrd="0" presId="urn:microsoft.com/office/officeart/2008/layout/HorizontalMultiLevelHierarchy"/>
    <dgm:cxn modelId="{751BE14C-946B-4D16-B57C-4C6846AA75AC}" type="presOf" srcId="{202FE73B-A253-48AC-96F0-E141DE43E544}" destId="{B10E8F5C-9B1A-4FEE-9C0B-99F5A934F62D}" srcOrd="0" destOrd="0" presId="urn:microsoft.com/office/officeart/2008/layout/HorizontalMultiLevelHierarchy"/>
    <dgm:cxn modelId="{66903A90-DF4B-42BE-86D4-EFFCE1CFCCC8}" type="presOf" srcId="{486AFB54-26C3-4421-B813-428F544C43E3}" destId="{786BEDC2-330A-4718-8B5C-15A1B2A21917}" srcOrd="0" destOrd="0" presId="urn:microsoft.com/office/officeart/2008/layout/HorizontalMultiLevelHierarchy"/>
    <dgm:cxn modelId="{86EB48BA-4B8D-4292-BC28-2FA200121C7D}" type="presOf" srcId="{4BB1B1FD-5FBB-4B87-A8C3-F0F3C9FC15AF}" destId="{4597192D-BB0B-4D51-A34A-D01978006CD9}" srcOrd="0" destOrd="0" presId="urn:microsoft.com/office/officeart/2008/layout/HorizontalMultiLevelHierarchy"/>
    <dgm:cxn modelId="{810976AA-867B-43A5-A969-6EEFCFC8F4C2}" srcId="{4884DAC4-322D-46E9-B58A-665030C4DD5B}" destId="{0FB69231-5BB5-4228-9B3B-3AD7DF069AC1}" srcOrd="3" destOrd="0" parTransId="{4132868B-1977-4394-89B3-8C541001EFB1}" sibTransId="{EE40D1CA-9790-4B7E-A307-0BC2D7E10929}"/>
    <dgm:cxn modelId="{FC8ED3E0-4E65-4377-857E-27423D96A7D7}" srcId="{4884DAC4-322D-46E9-B58A-665030C4DD5B}" destId="{E41F89D2-F23A-4163-BD19-57CD2FE98385}" srcOrd="1" destOrd="0" parTransId="{8E513035-6835-46E7-B596-9CFA0E9FC4F1}" sibTransId="{F3516400-D56F-49BE-9756-9880D646C450}"/>
    <dgm:cxn modelId="{51727292-109C-4418-8408-7587FED767B3}" type="presOf" srcId="{4465DDAA-9C3D-4122-A144-4DA39898AB21}" destId="{47D64505-9BE6-4B2B-8762-6AEA2B520B6D}" srcOrd="0" destOrd="0" presId="urn:microsoft.com/office/officeart/2008/layout/HorizontalMultiLevelHierarchy"/>
    <dgm:cxn modelId="{A2394490-4346-4055-BDAA-F9F228351EC8}" srcId="{4884DAC4-322D-46E9-B58A-665030C4DD5B}" destId="{1BF3CEFF-576B-45BA-9393-00EF36CAFA29}" srcOrd="4" destOrd="0" parTransId="{6E81751E-02A2-4C1F-BCD6-48C62FFC00EE}" sibTransId="{D2F19192-E0EB-4303-874C-B9AF697993C1}"/>
    <dgm:cxn modelId="{0EDC181B-13F5-49EF-BC4D-FCAAF840BC59}" srcId="{4465DDAA-9C3D-4122-A144-4DA39898AB21}" destId="{4884DAC4-322D-46E9-B58A-665030C4DD5B}" srcOrd="0" destOrd="0" parTransId="{DB0F51F5-484B-4E94-AB03-AF56F7C07727}" sibTransId="{A5391E8B-0544-45E3-BADC-382E9DBF92E3}"/>
    <dgm:cxn modelId="{854E794E-98A6-4AF2-83D3-0BFF666A8042}" type="presOf" srcId="{8E513035-6835-46E7-B596-9CFA0E9FC4F1}" destId="{1F1AB946-32B7-4047-945E-05906FBBA422}" srcOrd="1" destOrd="0" presId="urn:microsoft.com/office/officeart/2008/layout/HorizontalMultiLevelHierarchy"/>
    <dgm:cxn modelId="{DEBA3328-9C4A-4DD2-8FE4-33F7E21171B8}" type="presParOf" srcId="{47D64505-9BE6-4B2B-8762-6AEA2B520B6D}" destId="{C350CFC6-56D7-4394-ADF7-A000C1ABE487}" srcOrd="0" destOrd="0" presId="urn:microsoft.com/office/officeart/2008/layout/HorizontalMultiLevelHierarchy"/>
    <dgm:cxn modelId="{21C9DED1-B6D9-437E-BB68-34F62EBA7E97}" type="presParOf" srcId="{C350CFC6-56D7-4394-ADF7-A000C1ABE487}" destId="{95602A53-FB98-488D-858B-714F8E223C09}" srcOrd="0" destOrd="0" presId="urn:microsoft.com/office/officeart/2008/layout/HorizontalMultiLevelHierarchy"/>
    <dgm:cxn modelId="{A7567544-DE24-4E36-9A01-56D60F617325}" type="presParOf" srcId="{C350CFC6-56D7-4394-ADF7-A000C1ABE487}" destId="{309D7945-7433-4FCD-A95E-0E21239FE6BC}" srcOrd="1" destOrd="0" presId="urn:microsoft.com/office/officeart/2008/layout/HorizontalMultiLevelHierarchy"/>
    <dgm:cxn modelId="{E9CD343F-C46B-4688-A38D-607D0ECC320A}" type="presParOf" srcId="{309D7945-7433-4FCD-A95E-0E21239FE6BC}" destId="{786BEDC2-330A-4718-8B5C-15A1B2A21917}" srcOrd="0" destOrd="0" presId="urn:microsoft.com/office/officeart/2008/layout/HorizontalMultiLevelHierarchy"/>
    <dgm:cxn modelId="{2EB7CFCD-8F76-47A6-9142-1C0B354D7B5B}" type="presParOf" srcId="{786BEDC2-330A-4718-8B5C-15A1B2A21917}" destId="{F6212C4C-E163-4E4C-9B4D-2FCA021DF8F6}" srcOrd="0" destOrd="0" presId="urn:microsoft.com/office/officeart/2008/layout/HorizontalMultiLevelHierarchy"/>
    <dgm:cxn modelId="{604E4A78-FC9B-4E09-8EEF-CD6E5BABF9B2}" type="presParOf" srcId="{309D7945-7433-4FCD-A95E-0E21239FE6BC}" destId="{DD443858-F517-4222-AA02-F8FB06B0F0D1}" srcOrd="1" destOrd="0" presId="urn:microsoft.com/office/officeart/2008/layout/HorizontalMultiLevelHierarchy"/>
    <dgm:cxn modelId="{9902AF25-9AEA-4297-8123-2E1B9B181BB2}" type="presParOf" srcId="{DD443858-F517-4222-AA02-F8FB06B0F0D1}" destId="{4597192D-BB0B-4D51-A34A-D01978006CD9}" srcOrd="0" destOrd="0" presId="urn:microsoft.com/office/officeart/2008/layout/HorizontalMultiLevelHierarchy"/>
    <dgm:cxn modelId="{E923C3FE-2BF6-4956-94E7-103A064F8485}" type="presParOf" srcId="{DD443858-F517-4222-AA02-F8FB06B0F0D1}" destId="{BC251341-FD9F-4324-A9AC-070C8A911D3F}" srcOrd="1" destOrd="0" presId="urn:microsoft.com/office/officeart/2008/layout/HorizontalMultiLevelHierarchy"/>
    <dgm:cxn modelId="{EC62EDDD-2783-42C2-B187-B2686161C9FF}" type="presParOf" srcId="{309D7945-7433-4FCD-A95E-0E21239FE6BC}" destId="{55EBA9AB-68F9-498C-BBE1-4EDEBFD12B54}" srcOrd="2" destOrd="0" presId="urn:microsoft.com/office/officeart/2008/layout/HorizontalMultiLevelHierarchy"/>
    <dgm:cxn modelId="{6217F4FB-0D91-442F-9A56-DF911F4B441B}" type="presParOf" srcId="{55EBA9AB-68F9-498C-BBE1-4EDEBFD12B54}" destId="{1F1AB946-32B7-4047-945E-05906FBBA422}" srcOrd="0" destOrd="0" presId="urn:microsoft.com/office/officeart/2008/layout/HorizontalMultiLevelHierarchy"/>
    <dgm:cxn modelId="{01798569-7EEE-468C-B69A-4ECDEFBCE277}" type="presParOf" srcId="{309D7945-7433-4FCD-A95E-0E21239FE6BC}" destId="{BE2A8798-4593-4C35-9CD1-CD93D4DD2EEF}" srcOrd="3" destOrd="0" presId="urn:microsoft.com/office/officeart/2008/layout/HorizontalMultiLevelHierarchy"/>
    <dgm:cxn modelId="{9496F9D7-1B38-41D7-B781-E913E0530F72}" type="presParOf" srcId="{BE2A8798-4593-4C35-9CD1-CD93D4DD2EEF}" destId="{148ECCA0-2569-402A-8634-F21FEFA628FC}" srcOrd="0" destOrd="0" presId="urn:microsoft.com/office/officeart/2008/layout/HorizontalMultiLevelHierarchy"/>
    <dgm:cxn modelId="{DC9E43C7-1A37-46FF-AFD1-D3C599F7D229}" type="presParOf" srcId="{BE2A8798-4593-4C35-9CD1-CD93D4DD2EEF}" destId="{D3C51768-914F-4366-9C4D-EA8BEA656F7F}" srcOrd="1" destOrd="0" presId="urn:microsoft.com/office/officeart/2008/layout/HorizontalMultiLevelHierarchy"/>
    <dgm:cxn modelId="{77B68323-6F32-4A03-88A1-D5B23E0C1609}" type="presParOf" srcId="{309D7945-7433-4FCD-A95E-0E21239FE6BC}" destId="{9DE1CF13-409E-40F3-8A50-1C6639F35D48}" srcOrd="4" destOrd="0" presId="urn:microsoft.com/office/officeart/2008/layout/HorizontalMultiLevelHierarchy"/>
    <dgm:cxn modelId="{04BD4894-1F4E-4D2D-B9F5-F14516FAE3B4}" type="presParOf" srcId="{9DE1CF13-409E-40F3-8A50-1C6639F35D48}" destId="{A9A9607F-FB7B-4EE4-B967-72D3B1B1687C}" srcOrd="0" destOrd="0" presId="urn:microsoft.com/office/officeart/2008/layout/HorizontalMultiLevelHierarchy"/>
    <dgm:cxn modelId="{6989D488-3465-4A60-B5D8-D6F74924179E}" type="presParOf" srcId="{309D7945-7433-4FCD-A95E-0E21239FE6BC}" destId="{17F0FCB2-38F8-40BB-8943-CDD6B1528FA3}" srcOrd="5" destOrd="0" presId="urn:microsoft.com/office/officeart/2008/layout/HorizontalMultiLevelHierarchy"/>
    <dgm:cxn modelId="{0A1074EC-5174-405B-9F48-28A60B137A48}" type="presParOf" srcId="{17F0FCB2-38F8-40BB-8943-CDD6B1528FA3}" destId="{B10E8F5C-9B1A-4FEE-9C0B-99F5A934F62D}" srcOrd="0" destOrd="0" presId="urn:microsoft.com/office/officeart/2008/layout/HorizontalMultiLevelHierarchy"/>
    <dgm:cxn modelId="{23BF9CBC-EFF1-466E-825C-14C6C78BEAB6}" type="presParOf" srcId="{17F0FCB2-38F8-40BB-8943-CDD6B1528FA3}" destId="{D904D46C-2327-4E51-881C-5751F37D4669}" srcOrd="1" destOrd="0" presId="urn:microsoft.com/office/officeart/2008/layout/HorizontalMultiLevelHierarchy"/>
    <dgm:cxn modelId="{077912AC-614A-4844-8279-FC7BA4668743}" type="presParOf" srcId="{309D7945-7433-4FCD-A95E-0E21239FE6BC}" destId="{C1C2E3E2-B3DF-43A6-B2B4-A51122B24018}" srcOrd="6" destOrd="0" presId="urn:microsoft.com/office/officeart/2008/layout/HorizontalMultiLevelHierarchy"/>
    <dgm:cxn modelId="{D86E3137-3CCB-4F40-A439-2571B13D4AF7}" type="presParOf" srcId="{C1C2E3E2-B3DF-43A6-B2B4-A51122B24018}" destId="{62E9EEE2-84C9-44DD-8A3B-321713F5BDDA}" srcOrd="0" destOrd="0" presId="urn:microsoft.com/office/officeart/2008/layout/HorizontalMultiLevelHierarchy"/>
    <dgm:cxn modelId="{57DBF7EA-1D88-42BD-8370-1BA84198030C}" type="presParOf" srcId="{309D7945-7433-4FCD-A95E-0E21239FE6BC}" destId="{F38A08A2-60D6-4952-9A58-C6C0BF166B72}" srcOrd="7" destOrd="0" presId="urn:microsoft.com/office/officeart/2008/layout/HorizontalMultiLevelHierarchy"/>
    <dgm:cxn modelId="{23FEA2FA-71A0-453B-85AC-693F82CEF403}" type="presParOf" srcId="{F38A08A2-60D6-4952-9A58-C6C0BF166B72}" destId="{780080D4-9AAC-43E5-B133-9BEE831ECA82}" srcOrd="0" destOrd="0" presId="urn:microsoft.com/office/officeart/2008/layout/HorizontalMultiLevelHierarchy"/>
    <dgm:cxn modelId="{16DD5626-06C4-4D4B-A0B6-3E0A303F316D}" type="presParOf" srcId="{F38A08A2-60D6-4952-9A58-C6C0BF166B72}" destId="{1CCE8FD4-11AF-4739-8752-7B94FAADCE7D}" srcOrd="1" destOrd="0" presId="urn:microsoft.com/office/officeart/2008/layout/HorizontalMultiLevelHierarchy"/>
    <dgm:cxn modelId="{85F37008-3BB3-4E78-AA4E-5A8D37E119BB}" type="presParOf" srcId="{309D7945-7433-4FCD-A95E-0E21239FE6BC}" destId="{E4D4B3AE-042D-49B8-A584-E9E231E7C67A}" srcOrd="8" destOrd="0" presId="urn:microsoft.com/office/officeart/2008/layout/HorizontalMultiLevelHierarchy"/>
    <dgm:cxn modelId="{13C32DE9-D5A0-42E5-8E34-A019082FFA8B}" type="presParOf" srcId="{E4D4B3AE-042D-49B8-A584-E9E231E7C67A}" destId="{00CD7208-E3DA-4CB0-94A1-2E4C53111616}" srcOrd="0" destOrd="0" presId="urn:microsoft.com/office/officeart/2008/layout/HorizontalMultiLevelHierarchy"/>
    <dgm:cxn modelId="{4C02D30D-B361-49E0-B2E0-7C9C2E70C08C}" type="presParOf" srcId="{309D7945-7433-4FCD-A95E-0E21239FE6BC}" destId="{B82E9303-D675-4706-99E5-A521BB04F20F}" srcOrd="9" destOrd="0" presId="urn:microsoft.com/office/officeart/2008/layout/HorizontalMultiLevelHierarchy"/>
    <dgm:cxn modelId="{C2FD5E16-8CB4-4C7F-AA6F-3C702849B6A1}" type="presParOf" srcId="{B82E9303-D675-4706-99E5-A521BB04F20F}" destId="{5E44D3D3-49E3-448F-B9FA-60384B36501D}" srcOrd="0" destOrd="0" presId="urn:microsoft.com/office/officeart/2008/layout/HorizontalMultiLevelHierarchy"/>
    <dgm:cxn modelId="{87543E70-63DC-4F17-9EE0-0AE7F2CF613A}" type="presParOf" srcId="{B82E9303-D675-4706-99E5-A521BB04F20F}" destId="{F332B55E-D060-44ED-BFDB-8763975D9C22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E8F6EB2-8060-4CA8-A788-BB9D69CC8EE3}" type="doc">
      <dgm:prSet loTypeId="urn:microsoft.com/office/officeart/2005/8/layout/bProcess4" loCatId="process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hu-HU"/>
        </a:p>
      </dgm:t>
    </dgm:pt>
    <dgm:pt modelId="{9BFE6F94-AC5B-4228-80E8-435413404301}">
      <dgm:prSet phldrT="[Szöveg]" custT="1"/>
      <dgm:spPr/>
      <dgm:t>
        <a:bodyPr/>
        <a:lstStyle/>
        <a:p>
          <a:r>
            <a:rPr lang="hu-HU" sz="2200" b="1" dirty="0">
              <a:latin typeface="Calibri" panose="020F0502020204030204" pitchFamily="34" charset="0"/>
              <a:cs typeface="Calibri" panose="020F0502020204030204" pitchFamily="34" charset="0"/>
            </a:rPr>
            <a:t>Űrlapmenedzselés </a:t>
          </a:r>
          <a:r>
            <a:rPr lang="hu-HU" sz="1700" dirty="0">
              <a:latin typeface="Calibri" panose="020F0502020204030204" pitchFamily="34" charset="0"/>
              <a:cs typeface="Calibri" panose="020F0502020204030204" pitchFamily="34" charset="0"/>
            </a:rPr>
            <a:t>önkormányzati megszemélyesítés</a:t>
          </a:r>
        </a:p>
      </dgm:t>
    </dgm:pt>
    <dgm:pt modelId="{D5009439-AD42-4086-9EF9-952FA6FFBFBB}" type="parTrans" cxnId="{9F1B1830-2BCB-4536-85CA-06E8A1AAA05C}">
      <dgm:prSet/>
      <dgm:spPr/>
      <dgm:t>
        <a:bodyPr/>
        <a:lstStyle/>
        <a:p>
          <a:endParaRPr lang="hu-HU"/>
        </a:p>
      </dgm:t>
    </dgm:pt>
    <dgm:pt modelId="{AF05DDD6-5D29-4EEF-861E-C3604A53F4FC}" type="sibTrans" cxnId="{9F1B1830-2BCB-4536-85CA-06E8A1AAA05C}">
      <dgm:prSet/>
      <dgm:spPr/>
      <dgm:t>
        <a:bodyPr/>
        <a:lstStyle/>
        <a:p>
          <a:endParaRPr lang="hu-HU"/>
        </a:p>
      </dgm:t>
    </dgm:pt>
    <dgm:pt modelId="{9399ADAD-F268-49EC-96E2-D7D0F9DCF265}">
      <dgm:prSet phldrT="[Szöveg]" custT="1"/>
      <dgm:spPr/>
      <dgm:t>
        <a:bodyPr/>
        <a:lstStyle/>
        <a:p>
          <a:r>
            <a:rPr lang="hu-HU" sz="2400" b="1" dirty="0">
              <a:latin typeface="Calibri" panose="020F0502020204030204" pitchFamily="34" charset="0"/>
              <a:cs typeface="Calibri" panose="020F0502020204030204" pitchFamily="34" charset="0"/>
            </a:rPr>
            <a:t>Ügyfél-azonosítás</a:t>
          </a:r>
          <a:endParaRPr lang="hu-HU" sz="17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99869BD-2822-4D79-8B33-7C54136E54CD}" type="parTrans" cxnId="{71CA59ED-952E-4B78-90DF-CF3F35E3A391}">
      <dgm:prSet/>
      <dgm:spPr/>
      <dgm:t>
        <a:bodyPr/>
        <a:lstStyle/>
        <a:p>
          <a:endParaRPr lang="hu-HU"/>
        </a:p>
      </dgm:t>
    </dgm:pt>
    <dgm:pt modelId="{3E4A3A6F-3079-46AE-B36D-091E8AD0DEF5}" type="sibTrans" cxnId="{71CA59ED-952E-4B78-90DF-CF3F35E3A391}">
      <dgm:prSet/>
      <dgm:spPr/>
      <dgm:t>
        <a:bodyPr/>
        <a:lstStyle/>
        <a:p>
          <a:endParaRPr lang="hu-HU"/>
        </a:p>
      </dgm:t>
    </dgm:pt>
    <dgm:pt modelId="{55998135-80EF-4C82-B131-4C8CFEFCB676}">
      <dgm:prSet phldrT="[Szöveg]" custT="1"/>
      <dgm:spPr/>
      <dgm:t>
        <a:bodyPr/>
        <a:lstStyle/>
        <a:p>
          <a:r>
            <a:rPr lang="hu-HU" sz="2400" b="1" dirty="0">
              <a:latin typeface="Calibri" panose="020F0502020204030204" pitchFamily="34" charset="0"/>
              <a:cs typeface="Calibri" panose="020F0502020204030204" pitchFamily="34" charset="0"/>
            </a:rPr>
            <a:t>Szolgáltatás-választás</a:t>
          </a:r>
          <a:endParaRPr lang="hu-HU" sz="17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F342028-2D88-4717-BD1C-CBFC9D39733D}" type="parTrans" cxnId="{7D2CC547-B513-4A8A-9193-AC661779B2F3}">
      <dgm:prSet/>
      <dgm:spPr/>
      <dgm:t>
        <a:bodyPr/>
        <a:lstStyle/>
        <a:p>
          <a:endParaRPr lang="hu-HU"/>
        </a:p>
      </dgm:t>
    </dgm:pt>
    <dgm:pt modelId="{CBC0CAF2-7424-4E99-B867-18C2CA5EB149}" type="sibTrans" cxnId="{7D2CC547-B513-4A8A-9193-AC661779B2F3}">
      <dgm:prSet/>
      <dgm:spPr/>
      <dgm:t>
        <a:bodyPr/>
        <a:lstStyle/>
        <a:p>
          <a:endParaRPr lang="hu-HU"/>
        </a:p>
      </dgm:t>
    </dgm:pt>
    <dgm:pt modelId="{22977102-CCF1-4712-ACE4-A0601B83326D}">
      <dgm:prSet phldrT="[Szöveg]" custT="1"/>
      <dgm:spPr/>
      <dgm:t>
        <a:bodyPr/>
        <a:lstStyle/>
        <a:p>
          <a:r>
            <a:rPr lang="hu-HU" sz="2400" b="1" dirty="0">
              <a:latin typeface="Calibri" panose="020F0502020204030204" pitchFamily="34" charset="0"/>
              <a:cs typeface="Calibri" panose="020F0502020204030204" pitchFamily="34" charset="0"/>
            </a:rPr>
            <a:t>Űrlapkitöltés</a:t>
          </a:r>
          <a:br>
            <a:rPr lang="hu-HU" sz="2400" b="1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hu-HU" sz="1700" b="0" dirty="0">
              <a:latin typeface="Calibri" panose="020F0502020204030204" pitchFamily="34" charset="0"/>
              <a:cs typeface="Calibri" panose="020F0502020204030204" pitchFamily="34" charset="0"/>
            </a:rPr>
            <a:t>elektronikus beküldés</a:t>
          </a:r>
          <a:endParaRPr lang="hu-HU" sz="24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0421C33-BE99-4C6A-8854-37D9093FE576}" type="parTrans" cxnId="{FB9F4B6B-5846-4DF4-A7D3-4EC9D95EBC63}">
      <dgm:prSet/>
      <dgm:spPr/>
      <dgm:t>
        <a:bodyPr/>
        <a:lstStyle/>
        <a:p>
          <a:endParaRPr lang="hu-HU"/>
        </a:p>
      </dgm:t>
    </dgm:pt>
    <dgm:pt modelId="{3396514D-F94A-4A4D-A33E-CD7B53C03384}" type="sibTrans" cxnId="{FB9F4B6B-5846-4DF4-A7D3-4EC9D95EBC63}">
      <dgm:prSet/>
      <dgm:spPr/>
      <dgm:t>
        <a:bodyPr/>
        <a:lstStyle/>
        <a:p>
          <a:endParaRPr lang="hu-HU"/>
        </a:p>
      </dgm:t>
    </dgm:pt>
    <dgm:pt modelId="{4B5831F8-4989-425E-A9FA-F8903C3B10E3}">
      <dgm:prSet phldrT="[Szöveg]" custT="1"/>
      <dgm:spPr/>
      <dgm:t>
        <a:bodyPr/>
        <a:lstStyle/>
        <a:p>
          <a:r>
            <a:rPr lang="hu-HU" sz="2400" b="1" dirty="0">
              <a:latin typeface="Calibri" panose="020F0502020204030204" pitchFamily="34" charset="0"/>
              <a:cs typeface="Calibri" panose="020F0502020204030204" pitchFamily="34" charset="0"/>
            </a:rPr>
            <a:t>Űrlapkezelés</a:t>
          </a:r>
          <a:endParaRPr lang="hu-HU" sz="1700" b="1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r>
            <a:rPr lang="hu-HU" sz="1700" dirty="0">
              <a:latin typeface="Calibri" panose="020F0502020204030204" pitchFamily="34" charset="0"/>
              <a:cs typeface="Calibri" panose="020F0502020204030204" pitchFamily="34" charset="0"/>
            </a:rPr>
            <a:t>beérkezéstől a szakrendszerig</a:t>
          </a:r>
        </a:p>
      </dgm:t>
    </dgm:pt>
    <dgm:pt modelId="{9A7768DD-B814-434C-9EFA-8EDBB586AD6D}" type="parTrans" cxnId="{8A9BEFDE-E184-48E6-AAF4-7DFC81087944}">
      <dgm:prSet/>
      <dgm:spPr/>
      <dgm:t>
        <a:bodyPr/>
        <a:lstStyle/>
        <a:p>
          <a:endParaRPr lang="hu-HU"/>
        </a:p>
      </dgm:t>
    </dgm:pt>
    <dgm:pt modelId="{A6ED0925-B6CC-4E5D-9673-EE5AD858EA5F}" type="sibTrans" cxnId="{8A9BEFDE-E184-48E6-AAF4-7DFC81087944}">
      <dgm:prSet/>
      <dgm:spPr/>
      <dgm:t>
        <a:bodyPr/>
        <a:lstStyle/>
        <a:p>
          <a:endParaRPr lang="hu-HU"/>
        </a:p>
      </dgm:t>
    </dgm:pt>
    <dgm:pt modelId="{E8FB1A71-E779-478F-8607-29263D0DCB0F}">
      <dgm:prSet phldrT="[Szöveg]" custT="1"/>
      <dgm:spPr/>
      <dgm:t>
        <a:bodyPr/>
        <a:lstStyle/>
        <a:p>
          <a:r>
            <a:rPr lang="hu-HU" sz="2400" b="1" dirty="0">
              <a:latin typeface="Calibri" panose="020F0502020204030204" pitchFamily="34" charset="0"/>
              <a:cs typeface="Calibri" panose="020F0502020204030204" pitchFamily="34" charset="0"/>
            </a:rPr>
            <a:t>Szakrendszeri ügyintézés támogatása</a:t>
          </a:r>
        </a:p>
      </dgm:t>
    </dgm:pt>
    <dgm:pt modelId="{3092CCE8-8F5C-4E48-B645-D7C81AEA3E03}" type="parTrans" cxnId="{82E5868E-99ED-4811-972E-97D19D9E8F32}">
      <dgm:prSet/>
      <dgm:spPr/>
      <dgm:t>
        <a:bodyPr/>
        <a:lstStyle/>
        <a:p>
          <a:endParaRPr lang="hu-HU"/>
        </a:p>
      </dgm:t>
    </dgm:pt>
    <dgm:pt modelId="{DD9FD4C1-FB53-4512-AC5C-2B9429F0CA9F}" type="sibTrans" cxnId="{82E5868E-99ED-4811-972E-97D19D9E8F32}">
      <dgm:prSet/>
      <dgm:spPr/>
      <dgm:t>
        <a:bodyPr/>
        <a:lstStyle/>
        <a:p>
          <a:endParaRPr lang="hu-HU"/>
        </a:p>
      </dgm:t>
    </dgm:pt>
    <dgm:pt modelId="{EB215AC4-5F5D-4FD8-9A9E-8B80D7217F7F}">
      <dgm:prSet phldrT="[Szöveg]" custT="1"/>
      <dgm:spPr/>
      <dgm:t>
        <a:bodyPr/>
        <a:lstStyle/>
        <a:p>
          <a:r>
            <a:rPr lang="hu-HU" sz="2400" b="1" dirty="0">
              <a:latin typeface="Calibri" panose="020F0502020204030204" pitchFamily="34" charset="0"/>
              <a:cs typeface="Calibri" panose="020F0502020204030204" pitchFamily="34" charset="0"/>
            </a:rPr>
            <a:t>Kiadmányozás, kézbesítés</a:t>
          </a:r>
        </a:p>
      </dgm:t>
    </dgm:pt>
    <dgm:pt modelId="{AFA7034B-A505-41EA-B498-DF45BF849791}" type="parTrans" cxnId="{96164557-293F-4CE2-9D70-4930F15735FF}">
      <dgm:prSet/>
      <dgm:spPr/>
      <dgm:t>
        <a:bodyPr/>
        <a:lstStyle/>
        <a:p>
          <a:endParaRPr lang="hu-HU"/>
        </a:p>
      </dgm:t>
    </dgm:pt>
    <dgm:pt modelId="{4CA6086C-B1DC-42EF-A6E9-AB14BBD06626}" type="sibTrans" cxnId="{96164557-293F-4CE2-9D70-4930F15735FF}">
      <dgm:prSet/>
      <dgm:spPr/>
      <dgm:t>
        <a:bodyPr/>
        <a:lstStyle/>
        <a:p>
          <a:endParaRPr lang="hu-HU"/>
        </a:p>
      </dgm:t>
    </dgm:pt>
    <dgm:pt modelId="{F5944463-5272-4B77-8F86-39A364D2DA40}">
      <dgm:prSet phldrT="[Szöveg]" custT="1"/>
      <dgm:spPr/>
      <dgm:t>
        <a:bodyPr/>
        <a:lstStyle/>
        <a:p>
          <a:r>
            <a:rPr lang="hu-HU" sz="2200" b="1" dirty="0">
              <a:latin typeface="Calibri" panose="020F0502020204030204" pitchFamily="34" charset="0"/>
              <a:cs typeface="Calibri" panose="020F0502020204030204" pitchFamily="34" charset="0"/>
            </a:rPr>
            <a:t>Vevénykezelés</a:t>
          </a:r>
          <a:r>
            <a:rPr lang="hu-HU" sz="1700" b="0" dirty="0">
              <a:latin typeface="Calibri" panose="020F0502020204030204" pitchFamily="34" charset="0"/>
              <a:cs typeface="Calibri" panose="020F0502020204030204" pitchFamily="34" charset="0"/>
            </a:rPr>
            <a:t/>
          </a:r>
          <a:br>
            <a:rPr lang="hu-HU" sz="1700" b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hu-HU" sz="1700" b="0" dirty="0">
              <a:latin typeface="Calibri" panose="020F0502020204030204" pitchFamily="34" charset="0"/>
              <a:cs typeface="Calibri" panose="020F0502020204030204" pitchFamily="34" charset="0"/>
            </a:rPr>
            <a:t>döntések átvételével </a:t>
          </a:r>
          <a:r>
            <a:rPr lang="hu-HU" sz="1700" dirty="0">
              <a:latin typeface="Calibri" panose="020F0502020204030204" pitchFamily="34" charset="0"/>
              <a:cs typeface="Calibri" panose="020F0502020204030204" pitchFamily="34" charset="0"/>
            </a:rPr>
            <a:t>kapcsolatos információk kezelése</a:t>
          </a:r>
        </a:p>
      </dgm:t>
    </dgm:pt>
    <dgm:pt modelId="{CC05523D-6538-4FDD-A449-E79AE1721025}" type="parTrans" cxnId="{29BEB12F-F304-4C59-87F9-F713C8B2EA2B}">
      <dgm:prSet/>
      <dgm:spPr/>
      <dgm:t>
        <a:bodyPr/>
        <a:lstStyle/>
        <a:p>
          <a:endParaRPr lang="hu-HU"/>
        </a:p>
      </dgm:t>
    </dgm:pt>
    <dgm:pt modelId="{DDCE32EC-5E67-41D0-AD26-189E043EBE5A}" type="sibTrans" cxnId="{29BEB12F-F304-4C59-87F9-F713C8B2EA2B}">
      <dgm:prSet/>
      <dgm:spPr/>
      <dgm:t>
        <a:bodyPr/>
        <a:lstStyle/>
        <a:p>
          <a:endParaRPr lang="hu-HU"/>
        </a:p>
      </dgm:t>
    </dgm:pt>
    <dgm:pt modelId="{88CF9DB1-1138-493A-AA2C-E683210121FE}" type="pres">
      <dgm:prSet presAssocID="{6E8F6EB2-8060-4CA8-A788-BB9D69CC8EE3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hu-HU"/>
        </a:p>
      </dgm:t>
    </dgm:pt>
    <dgm:pt modelId="{14044412-C1BC-4EA3-8CF4-01B0F26057BF}" type="pres">
      <dgm:prSet presAssocID="{9BFE6F94-AC5B-4228-80E8-435413404301}" presName="compNode" presStyleCnt="0"/>
      <dgm:spPr/>
    </dgm:pt>
    <dgm:pt modelId="{5C3D9E29-5C5F-4A80-B5D1-033C8C57154B}" type="pres">
      <dgm:prSet presAssocID="{9BFE6F94-AC5B-4228-80E8-435413404301}" presName="dummyConnPt" presStyleCnt="0"/>
      <dgm:spPr/>
    </dgm:pt>
    <dgm:pt modelId="{578BA80A-DD27-4305-8029-783C2B784EB3}" type="pres">
      <dgm:prSet presAssocID="{9BFE6F94-AC5B-4228-80E8-435413404301}" presName="node" presStyleLbl="node1" presStyleIdx="0" presStyleCnt="8" custScaleX="109922" custLinFactNeighborX="-10046" custLinFactNeighborY="-15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349CB88-AC3F-4A55-AB5A-3334C3343935}" type="pres">
      <dgm:prSet presAssocID="{AF05DDD6-5D29-4EEF-861E-C3604A53F4FC}" presName="sibTrans" presStyleLbl="bgSibTrans2D1" presStyleIdx="0" presStyleCnt="7" custAng="20922949" custLinFactNeighborX="4406" custLinFactNeighborY="28914"/>
      <dgm:spPr/>
      <dgm:t>
        <a:bodyPr/>
        <a:lstStyle/>
        <a:p>
          <a:endParaRPr lang="hu-HU"/>
        </a:p>
      </dgm:t>
    </dgm:pt>
    <dgm:pt modelId="{F4B1E2CF-1C25-4F0B-BA2F-8C7AADB107CD}" type="pres">
      <dgm:prSet presAssocID="{9399ADAD-F268-49EC-96E2-D7D0F9DCF265}" presName="compNode" presStyleCnt="0"/>
      <dgm:spPr/>
    </dgm:pt>
    <dgm:pt modelId="{A0B50214-DDD5-4E1B-AFF1-DFF555DB1DC1}" type="pres">
      <dgm:prSet presAssocID="{9399ADAD-F268-49EC-96E2-D7D0F9DCF265}" presName="dummyConnPt" presStyleCnt="0"/>
      <dgm:spPr/>
    </dgm:pt>
    <dgm:pt modelId="{E84FF70C-C70E-48A1-9C28-6697F0EA4FAE}" type="pres">
      <dgm:prSet presAssocID="{9399ADAD-F268-49EC-96E2-D7D0F9DCF265}" presName="node" presStyleLbl="node1" presStyleIdx="1" presStyleCnt="8" custLinFactNeighborX="-24441" custLinFactNeighborY="-4311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DE17BC3-001E-4C47-AF05-4B5B08554209}" type="pres">
      <dgm:prSet presAssocID="{3E4A3A6F-3079-46AE-B36D-091E8AD0DEF5}" presName="sibTrans" presStyleLbl="bgSibTrans2D1" presStyleIdx="1" presStyleCnt="7" custAng="74650" custLinFactNeighborX="11179" custLinFactNeighborY="5031"/>
      <dgm:spPr/>
      <dgm:t>
        <a:bodyPr/>
        <a:lstStyle/>
        <a:p>
          <a:endParaRPr lang="hu-HU"/>
        </a:p>
      </dgm:t>
    </dgm:pt>
    <dgm:pt modelId="{1E1895B5-5268-46BA-AF10-4644D88BF8A8}" type="pres">
      <dgm:prSet presAssocID="{55998135-80EF-4C82-B131-4C8CFEFCB676}" presName="compNode" presStyleCnt="0"/>
      <dgm:spPr/>
    </dgm:pt>
    <dgm:pt modelId="{CD5C9BE4-CDE6-4914-AE0A-3D9CC0E74C01}" type="pres">
      <dgm:prSet presAssocID="{55998135-80EF-4C82-B131-4C8CFEFCB676}" presName="dummyConnPt" presStyleCnt="0"/>
      <dgm:spPr/>
    </dgm:pt>
    <dgm:pt modelId="{475ECD1A-6A6D-42E0-953E-CDD8C2AB1E3A}" type="pres">
      <dgm:prSet presAssocID="{55998135-80EF-4C82-B131-4C8CFEFCB676}" presName="node" presStyleLbl="node1" presStyleIdx="2" presStyleCnt="8" custLinFactNeighborX="-22580" custLinFactNeighborY="-11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B47D8BD-A865-44C9-94EB-2A0B9B88DF7F}" type="pres">
      <dgm:prSet presAssocID="{CBC0CAF2-7424-4E99-B867-18C2CA5EB149}" presName="sibTrans" presStyleLbl="bgSibTrans2D1" presStyleIdx="2" presStyleCnt="7"/>
      <dgm:spPr/>
      <dgm:t>
        <a:bodyPr/>
        <a:lstStyle/>
        <a:p>
          <a:endParaRPr lang="hu-HU"/>
        </a:p>
      </dgm:t>
    </dgm:pt>
    <dgm:pt modelId="{2DA2BD97-1BDF-41F6-A594-07FC1C14E74F}" type="pres">
      <dgm:prSet presAssocID="{22977102-CCF1-4712-ACE4-A0601B83326D}" presName="compNode" presStyleCnt="0"/>
      <dgm:spPr/>
    </dgm:pt>
    <dgm:pt modelId="{34E93A56-CFCC-4236-BD63-7EA5052F4153}" type="pres">
      <dgm:prSet presAssocID="{22977102-CCF1-4712-ACE4-A0601B83326D}" presName="dummyConnPt" presStyleCnt="0"/>
      <dgm:spPr/>
    </dgm:pt>
    <dgm:pt modelId="{C4E78663-F6B2-4934-BAF9-3D8894FE62A6}" type="pres">
      <dgm:prSet presAssocID="{22977102-CCF1-4712-ACE4-A0601B83326D}" presName="node" presStyleLbl="node1" presStyleIdx="3" presStyleCnt="8" custLinFactNeighborX="10935" custLinFactNeighborY="175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F8B6815-EB51-4490-8216-FBE5002A4817}" type="pres">
      <dgm:prSet presAssocID="{3396514D-F94A-4A4D-A33E-CD7B53C03384}" presName="sibTrans" presStyleLbl="bgSibTrans2D1" presStyleIdx="3" presStyleCnt="7" custAng="358408" custLinFactNeighborX="2618" custLinFactNeighborY="32893"/>
      <dgm:spPr/>
      <dgm:t>
        <a:bodyPr/>
        <a:lstStyle/>
        <a:p>
          <a:endParaRPr lang="hu-HU"/>
        </a:p>
      </dgm:t>
    </dgm:pt>
    <dgm:pt modelId="{0FDB2A94-0D6F-475A-8DA2-70018310F741}" type="pres">
      <dgm:prSet presAssocID="{4B5831F8-4989-425E-A9FA-F8903C3B10E3}" presName="compNode" presStyleCnt="0"/>
      <dgm:spPr/>
    </dgm:pt>
    <dgm:pt modelId="{50AFD8EB-87F8-4DB9-808F-D3E93B5E0152}" type="pres">
      <dgm:prSet presAssocID="{4B5831F8-4989-425E-A9FA-F8903C3B10E3}" presName="dummyConnPt" presStyleCnt="0"/>
      <dgm:spPr/>
    </dgm:pt>
    <dgm:pt modelId="{35D89187-235E-45C2-84DF-49485125CA2C}" type="pres">
      <dgm:prSet presAssocID="{4B5831F8-4989-425E-A9FA-F8903C3B10E3}" presName="node" presStyleLbl="node1" presStyleIdx="4" presStyleCnt="8" custLinFactNeighborX="3058" custLinFactNeighborY="-95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600CBFF-221E-48BF-9D39-069EEE2BDBC3}" type="pres">
      <dgm:prSet presAssocID="{A6ED0925-B6CC-4E5D-9673-EE5AD858EA5F}" presName="sibTrans" presStyleLbl="bgSibTrans2D1" presStyleIdx="4" presStyleCnt="7" custAng="156999" custLinFactNeighborX="8394" custLinFactNeighborY="3778"/>
      <dgm:spPr/>
      <dgm:t>
        <a:bodyPr/>
        <a:lstStyle/>
        <a:p>
          <a:endParaRPr lang="hu-HU"/>
        </a:p>
      </dgm:t>
    </dgm:pt>
    <dgm:pt modelId="{C46E6C09-6D3A-4F32-9CE5-76802040F83A}" type="pres">
      <dgm:prSet presAssocID="{E8FB1A71-E779-478F-8607-29263D0DCB0F}" presName="compNode" presStyleCnt="0"/>
      <dgm:spPr/>
    </dgm:pt>
    <dgm:pt modelId="{39E91AB8-9FD8-4721-B509-259D41AA633D}" type="pres">
      <dgm:prSet presAssocID="{E8FB1A71-E779-478F-8607-29263D0DCB0F}" presName="dummyConnPt" presStyleCnt="0"/>
      <dgm:spPr/>
    </dgm:pt>
    <dgm:pt modelId="{603C24F4-7B74-4599-B2C4-9B3B7E94DAEC}" type="pres">
      <dgm:prSet presAssocID="{E8FB1A71-E779-478F-8607-29263D0DCB0F}" presName="node" presStyleLbl="node1" presStyleIdx="5" presStyleCnt="8" custLinFactNeighborX="-330" custLinFactNeighborY="-1685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C67B38A-6AF8-4A18-AC07-D89244864EFE}" type="pres">
      <dgm:prSet presAssocID="{DD9FD4C1-FB53-4512-AC5C-2B9429F0CA9F}" presName="sibTrans" presStyleLbl="bgSibTrans2D1" presStyleIdx="5" presStyleCnt="7" custAng="21449938"/>
      <dgm:spPr/>
      <dgm:t>
        <a:bodyPr/>
        <a:lstStyle/>
        <a:p>
          <a:endParaRPr lang="hu-HU"/>
        </a:p>
      </dgm:t>
    </dgm:pt>
    <dgm:pt modelId="{ACC644B4-61E1-4C41-80E5-2BA2C7E39FC8}" type="pres">
      <dgm:prSet presAssocID="{EB215AC4-5F5D-4FD8-9A9E-8B80D7217F7F}" presName="compNode" presStyleCnt="0"/>
      <dgm:spPr/>
    </dgm:pt>
    <dgm:pt modelId="{DE00A9D6-034C-4C09-9ABD-5B2A26412213}" type="pres">
      <dgm:prSet presAssocID="{EB215AC4-5F5D-4FD8-9A9E-8B80D7217F7F}" presName="dummyConnPt" presStyleCnt="0"/>
      <dgm:spPr/>
    </dgm:pt>
    <dgm:pt modelId="{8B4B7FBA-9763-4C81-82BD-0E756DAA6B25}" type="pres">
      <dgm:prSet presAssocID="{EB215AC4-5F5D-4FD8-9A9E-8B80D7217F7F}" presName="node" presStyleLbl="node1" presStyleIdx="6" presStyleCnt="8" custLinFactNeighborX="25466" custLinFactNeighborY="1173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26DEDA5-CEDC-45B1-84BB-9F0ED2F2179B}" type="pres">
      <dgm:prSet presAssocID="{4CA6086C-B1DC-42EF-A6E9-AB14BBD06626}" presName="sibTrans" presStyleLbl="bgSibTrans2D1" presStyleIdx="6" presStyleCnt="7"/>
      <dgm:spPr/>
      <dgm:t>
        <a:bodyPr/>
        <a:lstStyle/>
        <a:p>
          <a:endParaRPr lang="hu-HU"/>
        </a:p>
      </dgm:t>
    </dgm:pt>
    <dgm:pt modelId="{9F3C5252-E58D-49CC-89E0-74BC0A1A79DC}" type="pres">
      <dgm:prSet presAssocID="{F5944463-5272-4B77-8F86-39A364D2DA40}" presName="compNode" presStyleCnt="0"/>
      <dgm:spPr/>
    </dgm:pt>
    <dgm:pt modelId="{E0ED35C4-E5C9-4345-B1C4-D5BB3614773B}" type="pres">
      <dgm:prSet presAssocID="{F5944463-5272-4B77-8F86-39A364D2DA40}" presName="dummyConnPt" presStyleCnt="0"/>
      <dgm:spPr/>
    </dgm:pt>
    <dgm:pt modelId="{CC64C00A-F4CC-4583-8945-D56BB7750365}" type="pres">
      <dgm:prSet presAssocID="{F5944463-5272-4B77-8F86-39A364D2DA40}" presName="node" presStyleLbl="node1" presStyleIdx="7" presStyleCnt="8" custLinFactNeighborX="26225" custLinFactNeighborY="2298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A3FED3C3-ADAC-4023-928C-2782477287ED}" type="presOf" srcId="{4B5831F8-4989-425E-A9FA-F8903C3B10E3}" destId="{35D89187-235E-45C2-84DF-49485125CA2C}" srcOrd="0" destOrd="0" presId="urn:microsoft.com/office/officeart/2005/8/layout/bProcess4"/>
    <dgm:cxn modelId="{C29C7C3B-76D8-4FB6-AECC-4B1BBB219CCD}" type="presOf" srcId="{DD9FD4C1-FB53-4512-AC5C-2B9429F0CA9F}" destId="{3C67B38A-6AF8-4A18-AC07-D89244864EFE}" srcOrd="0" destOrd="0" presId="urn:microsoft.com/office/officeart/2005/8/layout/bProcess4"/>
    <dgm:cxn modelId="{BA595AD3-683E-452F-AFF0-AF54E5BA7486}" type="presOf" srcId="{A6ED0925-B6CC-4E5D-9673-EE5AD858EA5F}" destId="{C600CBFF-221E-48BF-9D39-069EEE2BDBC3}" srcOrd="0" destOrd="0" presId="urn:microsoft.com/office/officeart/2005/8/layout/bProcess4"/>
    <dgm:cxn modelId="{547F66F7-CBCE-4768-8250-C62FE1354FB8}" type="presOf" srcId="{9BFE6F94-AC5B-4228-80E8-435413404301}" destId="{578BA80A-DD27-4305-8029-783C2B784EB3}" srcOrd="0" destOrd="0" presId="urn:microsoft.com/office/officeart/2005/8/layout/bProcess4"/>
    <dgm:cxn modelId="{29BEB12F-F304-4C59-87F9-F713C8B2EA2B}" srcId="{6E8F6EB2-8060-4CA8-A788-BB9D69CC8EE3}" destId="{F5944463-5272-4B77-8F86-39A364D2DA40}" srcOrd="7" destOrd="0" parTransId="{CC05523D-6538-4FDD-A449-E79AE1721025}" sibTransId="{DDCE32EC-5E67-41D0-AD26-189E043EBE5A}"/>
    <dgm:cxn modelId="{62363777-1A32-4470-8FD9-12CCD1770963}" type="presOf" srcId="{9399ADAD-F268-49EC-96E2-D7D0F9DCF265}" destId="{E84FF70C-C70E-48A1-9C28-6697F0EA4FAE}" srcOrd="0" destOrd="0" presId="urn:microsoft.com/office/officeart/2005/8/layout/bProcess4"/>
    <dgm:cxn modelId="{8A9BEFDE-E184-48E6-AAF4-7DFC81087944}" srcId="{6E8F6EB2-8060-4CA8-A788-BB9D69CC8EE3}" destId="{4B5831F8-4989-425E-A9FA-F8903C3B10E3}" srcOrd="4" destOrd="0" parTransId="{9A7768DD-B814-434C-9EFA-8EDBB586AD6D}" sibTransId="{A6ED0925-B6CC-4E5D-9673-EE5AD858EA5F}"/>
    <dgm:cxn modelId="{7D2CC547-B513-4A8A-9193-AC661779B2F3}" srcId="{6E8F6EB2-8060-4CA8-A788-BB9D69CC8EE3}" destId="{55998135-80EF-4C82-B131-4C8CFEFCB676}" srcOrd="2" destOrd="0" parTransId="{BF342028-2D88-4717-BD1C-CBFC9D39733D}" sibTransId="{CBC0CAF2-7424-4E99-B867-18C2CA5EB149}"/>
    <dgm:cxn modelId="{DE434CF5-FEF8-402A-95DD-8A892AAA9B4D}" type="presOf" srcId="{F5944463-5272-4B77-8F86-39A364D2DA40}" destId="{CC64C00A-F4CC-4583-8945-D56BB7750365}" srcOrd="0" destOrd="0" presId="urn:microsoft.com/office/officeart/2005/8/layout/bProcess4"/>
    <dgm:cxn modelId="{E1672B54-23E3-4032-B297-BC2CC7DD5D69}" type="presOf" srcId="{3396514D-F94A-4A4D-A33E-CD7B53C03384}" destId="{3F8B6815-EB51-4490-8216-FBE5002A4817}" srcOrd="0" destOrd="0" presId="urn:microsoft.com/office/officeart/2005/8/layout/bProcess4"/>
    <dgm:cxn modelId="{5AC16BCF-11AB-4EA8-8316-2948C685B0FC}" type="presOf" srcId="{3E4A3A6F-3079-46AE-B36D-091E8AD0DEF5}" destId="{1DE17BC3-001E-4C47-AF05-4B5B08554209}" srcOrd="0" destOrd="0" presId="urn:microsoft.com/office/officeart/2005/8/layout/bProcess4"/>
    <dgm:cxn modelId="{F273B6EA-359B-4CE9-BAF0-9FE5D42A19C6}" type="presOf" srcId="{EB215AC4-5F5D-4FD8-9A9E-8B80D7217F7F}" destId="{8B4B7FBA-9763-4C81-82BD-0E756DAA6B25}" srcOrd="0" destOrd="0" presId="urn:microsoft.com/office/officeart/2005/8/layout/bProcess4"/>
    <dgm:cxn modelId="{82E5868E-99ED-4811-972E-97D19D9E8F32}" srcId="{6E8F6EB2-8060-4CA8-A788-BB9D69CC8EE3}" destId="{E8FB1A71-E779-478F-8607-29263D0DCB0F}" srcOrd="5" destOrd="0" parTransId="{3092CCE8-8F5C-4E48-B645-D7C81AEA3E03}" sibTransId="{DD9FD4C1-FB53-4512-AC5C-2B9429F0CA9F}"/>
    <dgm:cxn modelId="{71CA59ED-952E-4B78-90DF-CF3F35E3A391}" srcId="{6E8F6EB2-8060-4CA8-A788-BB9D69CC8EE3}" destId="{9399ADAD-F268-49EC-96E2-D7D0F9DCF265}" srcOrd="1" destOrd="0" parTransId="{C99869BD-2822-4D79-8B33-7C54136E54CD}" sibTransId="{3E4A3A6F-3079-46AE-B36D-091E8AD0DEF5}"/>
    <dgm:cxn modelId="{FB9F4B6B-5846-4DF4-A7D3-4EC9D95EBC63}" srcId="{6E8F6EB2-8060-4CA8-A788-BB9D69CC8EE3}" destId="{22977102-CCF1-4712-ACE4-A0601B83326D}" srcOrd="3" destOrd="0" parTransId="{10421C33-BE99-4C6A-8854-37D9093FE576}" sibTransId="{3396514D-F94A-4A4D-A33E-CD7B53C03384}"/>
    <dgm:cxn modelId="{3C81D3E6-12D7-4687-8FD7-D44FCA9B407E}" type="presOf" srcId="{4CA6086C-B1DC-42EF-A6E9-AB14BBD06626}" destId="{F26DEDA5-CEDC-45B1-84BB-9F0ED2F2179B}" srcOrd="0" destOrd="0" presId="urn:microsoft.com/office/officeart/2005/8/layout/bProcess4"/>
    <dgm:cxn modelId="{9F1B1830-2BCB-4536-85CA-06E8A1AAA05C}" srcId="{6E8F6EB2-8060-4CA8-A788-BB9D69CC8EE3}" destId="{9BFE6F94-AC5B-4228-80E8-435413404301}" srcOrd="0" destOrd="0" parTransId="{D5009439-AD42-4086-9EF9-952FA6FFBFBB}" sibTransId="{AF05DDD6-5D29-4EEF-861E-C3604A53F4FC}"/>
    <dgm:cxn modelId="{84DEFF12-0FAC-45FB-AFD4-3BD3C2D3CD4C}" type="presOf" srcId="{E8FB1A71-E779-478F-8607-29263D0DCB0F}" destId="{603C24F4-7B74-4599-B2C4-9B3B7E94DAEC}" srcOrd="0" destOrd="0" presId="urn:microsoft.com/office/officeart/2005/8/layout/bProcess4"/>
    <dgm:cxn modelId="{96164557-293F-4CE2-9D70-4930F15735FF}" srcId="{6E8F6EB2-8060-4CA8-A788-BB9D69CC8EE3}" destId="{EB215AC4-5F5D-4FD8-9A9E-8B80D7217F7F}" srcOrd="6" destOrd="0" parTransId="{AFA7034B-A505-41EA-B498-DF45BF849791}" sibTransId="{4CA6086C-B1DC-42EF-A6E9-AB14BBD06626}"/>
    <dgm:cxn modelId="{9FC5B244-DB28-4335-A674-94257A3590D2}" type="presOf" srcId="{AF05DDD6-5D29-4EEF-861E-C3604A53F4FC}" destId="{B349CB88-AC3F-4A55-AB5A-3334C3343935}" srcOrd="0" destOrd="0" presId="urn:microsoft.com/office/officeart/2005/8/layout/bProcess4"/>
    <dgm:cxn modelId="{135AD5CD-3A64-4E88-ACC8-3F85FD26D056}" type="presOf" srcId="{CBC0CAF2-7424-4E99-B867-18C2CA5EB149}" destId="{AB47D8BD-A865-44C9-94EB-2A0B9B88DF7F}" srcOrd="0" destOrd="0" presId="urn:microsoft.com/office/officeart/2005/8/layout/bProcess4"/>
    <dgm:cxn modelId="{734D6A3D-2503-461F-8583-04AA3546E795}" type="presOf" srcId="{6E8F6EB2-8060-4CA8-A788-BB9D69CC8EE3}" destId="{88CF9DB1-1138-493A-AA2C-E683210121FE}" srcOrd="0" destOrd="0" presId="urn:microsoft.com/office/officeart/2005/8/layout/bProcess4"/>
    <dgm:cxn modelId="{F81B53C9-1BE0-42E7-99B2-3EA06ED35270}" type="presOf" srcId="{22977102-CCF1-4712-ACE4-A0601B83326D}" destId="{C4E78663-F6B2-4934-BAF9-3D8894FE62A6}" srcOrd="0" destOrd="0" presId="urn:microsoft.com/office/officeart/2005/8/layout/bProcess4"/>
    <dgm:cxn modelId="{9EE80ABE-8D51-4D8F-97CB-739FA2EA6DD7}" type="presOf" srcId="{55998135-80EF-4C82-B131-4C8CFEFCB676}" destId="{475ECD1A-6A6D-42E0-953E-CDD8C2AB1E3A}" srcOrd="0" destOrd="0" presId="urn:microsoft.com/office/officeart/2005/8/layout/bProcess4"/>
    <dgm:cxn modelId="{7F025B0D-F7E6-43CB-9D91-DBC058FC73A5}" type="presParOf" srcId="{88CF9DB1-1138-493A-AA2C-E683210121FE}" destId="{14044412-C1BC-4EA3-8CF4-01B0F26057BF}" srcOrd="0" destOrd="0" presId="urn:microsoft.com/office/officeart/2005/8/layout/bProcess4"/>
    <dgm:cxn modelId="{F704CD4D-3FDA-4A31-B8F8-B179170C2A26}" type="presParOf" srcId="{14044412-C1BC-4EA3-8CF4-01B0F26057BF}" destId="{5C3D9E29-5C5F-4A80-B5D1-033C8C57154B}" srcOrd="0" destOrd="0" presId="urn:microsoft.com/office/officeart/2005/8/layout/bProcess4"/>
    <dgm:cxn modelId="{F0D72778-97E9-445F-BE03-3D6285BCCF74}" type="presParOf" srcId="{14044412-C1BC-4EA3-8CF4-01B0F26057BF}" destId="{578BA80A-DD27-4305-8029-783C2B784EB3}" srcOrd="1" destOrd="0" presId="urn:microsoft.com/office/officeart/2005/8/layout/bProcess4"/>
    <dgm:cxn modelId="{068D5D47-0967-4197-BC45-7F3309F765E3}" type="presParOf" srcId="{88CF9DB1-1138-493A-AA2C-E683210121FE}" destId="{B349CB88-AC3F-4A55-AB5A-3334C3343935}" srcOrd="1" destOrd="0" presId="urn:microsoft.com/office/officeart/2005/8/layout/bProcess4"/>
    <dgm:cxn modelId="{5A43D623-9256-4A2C-86AB-819CB98017B7}" type="presParOf" srcId="{88CF9DB1-1138-493A-AA2C-E683210121FE}" destId="{F4B1E2CF-1C25-4F0B-BA2F-8C7AADB107CD}" srcOrd="2" destOrd="0" presId="urn:microsoft.com/office/officeart/2005/8/layout/bProcess4"/>
    <dgm:cxn modelId="{4869E8ED-DBA8-46F8-B7AD-6D93D16FA781}" type="presParOf" srcId="{F4B1E2CF-1C25-4F0B-BA2F-8C7AADB107CD}" destId="{A0B50214-DDD5-4E1B-AFF1-DFF555DB1DC1}" srcOrd="0" destOrd="0" presId="urn:microsoft.com/office/officeart/2005/8/layout/bProcess4"/>
    <dgm:cxn modelId="{945EFB1B-E3B5-4181-8C1F-563ED48A757B}" type="presParOf" srcId="{F4B1E2CF-1C25-4F0B-BA2F-8C7AADB107CD}" destId="{E84FF70C-C70E-48A1-9C28-6697F0EA4FAE}" srcOrd="1" destOrd="0" presId="urn:microsoft.com/office/officeart/2005/8/layout/bProcess4"/>
    <dgm:cxn modelId="{EE12E0B6-A1AA-4F24-9CCC-FBD07612ABA5}" type="presParOf" srcId="{88CF9DB1-1138-493A-AA2C-E683210121FE}" destId="{1DE17BC3-001E-4C47-AF05-4B5B08554209}" srcOrd="3" destOrd="0" presId="urn:microsoft.com/office/officeart/2005/8/layout/bProcess4"/>
    <dgm:cxn modelId="{6D705B0D-AD4F-4D73-9DAB-F769945E281E}" type="presParOf" srcId="{88CF9DB1-1138-493A-AA2C-E683210121FE}" destId="{1E1895B5-5268-46BA-AF10-4644D88BF8A8}" srcOrd="4" destOrd="0" presId="urn:microsoft.com/office/officeart/2005/8/layout/bProcess4"/>
    <dgm:cxn modelId="{2CEB7033-9F05-4D47-AFEC-9BAA0FF865EB}" type="presParOf" srcId="{1E1895B5-5268-46BA-AF10-4644D88BF8A8}" destId="{CD5C9BE4-CDE6-4914-AE0A-3D9CC0E74C01}" srcOrd="0" destOrd="0" presId="urn:microsoft.com/office/officeart/2005/8/layout/bProcess4"/>
    <dgm:cxn modelId="{6F4F4D1A-2B9C-4D56-B6BF-278E52AAA5D1}" type="presParOf" srcId="{1E1895B5-5268-46BA-AF10-4644D88BF8A8}" destId="{475ECD1A-6A6D-42E0-953E-CDD8C2AB1E3A}" srcOrd="1" destOrd="0" presId="urn:microsoft.com/office/officeart/2005/8/layout/bProcess4"/>
    <dgm:cxn modelId="{2698B05C-49A6-43FA-8D33-6C5E10428DDF}" type="presParOf" srcId="{88CF9DB1-1138-493A-AA2C-E683210121FE}" destId="{AB47D8BD-A865-44C9-94EB-2A0B9B88DF7F}" srcOrd="5" destOrd="0" presId="urn:microsoft.com/office/officeart/2005/8/layout/bProcess4"/>
    <dgm:cxn modelId="{EA749B9C-2245-48A9-B203-DE76A94E4C19}" type="presParOf" srcId="{88CF9DB1-1138-493A-AA2C-E683210121FE}" destId="{2DA2BD97-1BDF-41F6-A594-07FC1C14E74F}" srcOrd="6" destOrd="0" presId="urn:microsoft.com/office/officeart/2005/8/layout/bProcess4"/>
    <dgm:cxn modelId="{6F3CFE1D-2C29-4AC0-8FE5-EE0101354358}" type="presParOf" srcId="{2DA2BD97-1BDF-41F6-A594-07FC1C14E74F}" destId="{34E93A56-CFCC-4236-BD63-7EA5052F4153}" srcOrd="0" destOrd="0" presId="urn:microsoft.com/office/officeart/2005/8/layout/bProcess4"/>
    <dgm:cxn modelId="{B3149EDF-024C-4ED6-BBA0-ECB0408588EB}" type="presParOf" srcId="{2DA2BD97-1BDF-41F6-A594-07FC1C14E74F}" destId="{C4E78663-F6B2-4934-BAF9-3D8894FE62A6}" srcOrd="1" destOrd="0" presId="urn:microsoft.com/office/officeart/2005/8/layout/bProcess4"/>
    <dgm:cxn modelId="{41D3DAAF-745A-455B-83D0-6D45E64B4718}" type="presParOf" srcId="{88CF9DB1-1138-493A-AA2C-E683210121FE}" destId="{3F8B6815-EB51-4490-8216-FBE5002A4817}" srcOrd="7" destOrd="0" presId="urn:microsoft.com/office/officeart/2005/8/layout/bProcess4"/>
    <dgm:cxn modelId="{6D87CC27-4E4E-4A99-9CD4-6168AF382A7A}" type="presParOf" srcId="{88CF9DB1-1138-493A-AA2C-E683210121FE}" destId="{0FDB2A94-0D6F-475A-8DA2-70018310F741}" srcOrd="8" destOrd="0" presId="urn:microsoft.com/office/officeart/2005/8/layout/bProcess4"/>
    <dgm:cxn modelId="{76C81CCD-DAA7-4318-B34E-53D42154C099}" type="presParOf" srcId="{0FDB2A94-0D6F-475A-8DA2-70018310F741}" destId="{50AFD8EB-87F8-4DB9-808F-D3E93B5E0152}" srcOrd="0" destOrd="0" presId="urn:microsoft.com/office/officeart/2005/8/layout/bProcess4"/>
    <dgm:cxn modelId="{266D2311-BFCD-4134-B697-B25478542FFE}" type="presParOf" srcId="{0FDB2A94-0D6F-475A-8DA2-70018310F741}" destId="{35D89187-235E-45C2-84DF-49485125CA2C}" srcOrd="1" destOrd="0" presId="urn:microsoft.com/office/officeart/2005/8/layout/bProcess4"/>
    <dgm:cxn modelId="{8B0A137A-D6A2-4C80-B266-6086A4F8FA43}" type="presParOf" srcId="{88CF9DB1-1138-493A-AA2C-E683210121FE}" destId="{C600CBFF-221E-48BF-9D39-069EEE2BDBC3}" srcOrd="9" destOrd="0" presId="urn:microsoft.com/office/officeart/2005/8/layout/bProcess4"/>
    <dgm:cxn modelId="{9CEAC9F8-50C4-4DCC-83E6-D955316EA995}" type="presParOf" srcId="{88CF9DB1-1138-493A-AA2C-E683210121FE}" destId="{C46E6C09-6D3A-4F32-9CE5-76802040F83A}" srcOrd="10" destOrd="0" presId="urn:microsoft.com/office/officeart/2005/8/layout/bProcess4"/>
    <dgm:cxn modelId="{A7F3BE61-0DF8-419A-9FCB-54D3B47D661C}" type="presParOf" srcId="{C46E6C09-6D3A-4F32-9CE5-76802040F83A}" destId="{39E91AB8-9FD8-4721-B509-259D41AA633D}" srcOrd="0" destOrd="0" presId="urn:microsoft.com/office/officeart/2005/8/layout/bProcess4"/>
    <dgm:cxn modelId="{52B39573-21F5-4196-9EB5-75827CF94FCE}" type="presParOf" srcId="{C46E6C09-6D3A-4F32-9CE5-76802040F83A}" destId="{603C24F4-7B74-4599-B2C4-9B3B7E94DAEC}" srcOrd="1" destOrd="0" presId="urn:microsoft.com/office/officeart/2005/8/layout/bProcess4"/>
    <dgm:cxn modelId="{DA3C7BA8-16FD-4490-88AC-323B9149A519}" type="presParOf" srcId="{88CF9DB1-1138-493A-AA2C-E683210121FE}" destId="{3C67B38A-6AF8-4A18-AC07-D89244864EFE}" srcOrd="11" destOrd="0" presId="urn:microsoft.com/office/officeart/2005/8/layout/bProcess4"/>
    <dgm:cxn modelId="{FBEF8FC9-E4EC-4632-B7DC-9DDB5FDC28E0}" type="presParOf" srcId="{88CF9DB1-1138-493A-AA2C-E683210121FE}" destId="{ACC644B4-61E1-4C41-80E5-2BA2C7E39FC8}" srcOrd="12" destOrd="0" presId="urn:microsoft.com/office/officeart/2005/8/layout/bProcess4"/>
    <dgm:cxn modelId="{A261FA5D-E918-47AA-8CBD-04457BB50536}" type="presParOf" srcId="{ACC644B4-61E1-4C41-80E5-2BA2C7E39FC8}" destId="{DE00A9D6-034C-4C09-9ABD-5B2A26412213}" srcOrd="0" destOrd="0" presId="urn:microsoft.com/office/officeart/2005/8/layout/bProcess4"/>
    <dgm:cxn modelId="{57787B0A-6E1C-4A77-AC91-01D2F1ED086E}" type="presParOf" srcId="{ACC644B4-61E1-4C41-80E5-2BA2C7E39FC8}" destId="{8B4B7FBA-9763-4C81-82BD-0E756DAA6B25}" srcOrd="1" destOrd="0" presId="urn:microsoft.com/office/officeart/2005/8/layout/bProcess4"/>
    <dgm:cxn modelId="{21D2A298-947D-44D1-88F3-B475AC1FA477}" type="presParOf" srcId="{88CF9DB1-1138-493A-AA2C-E683210121FE}" destId="{F26DEDA5-CEDC-45B1-84BB-9F0ED2F2179B}" srcOrd="13" destOrd="0" presId="urn:microsoft.com/office/officeart/2005/8/layout/bProcess4"/>
    <dgm:cxn modelId="{1005C00E-E966-400E-87D3-EAEAC2A27EC7}" type="presParOf" srcId="{88CF9DB1-1138-493A-AA2C-E683210121FE}" destId="{9F3C5252-E58D-49CC-89E0-74BC0A1A79DC}" srcOrd="14" destOrd="0" presId="urn:microsoft.com/office/officeart/2005/8/layout/bProcess4"/>
    <dgm:cxn modelId="{30C068C9-0E3D-4042-9637-909BB7CBE65A}" type="presParOf" srcId="{9F3C5252-E58D-49CC-89E0-74BC0A1A79DC}" destId="{E0ED35C4-E5C9-4345-B1C4-D5BB3614773B}" srcOrd="0" destOrd="0" presId="urn:microsoft.com/office/officeart/2005/8/layout/bProcess4"/>
    <dgm:cxn modelId="{0684DD0F-9462-457F-85C2-1032D529BCD4}" type="presParOf" srcId="{9F3C5252-E58D-49CC-89E0-74BC0A1A79DC}" destId="{CC64C00A-F4CC-4583-8945-D56BB7750365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74B22C3-9C0B-4B62-B048-0F696E2315E8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A0297196-E825-4043-B71C-0E241B2355E8}">
      <dgm:prSet custT="1"/>
      <dgm:spPr/>
      <dgm:t>
        <a:bodyPr/>
        <a:lstStyle/>
        <a:p>
          <a:r>
            <a:rPr lang="hu-HU" sz="2000" b="1">
              <a:latin typeface="Calibri" panose="020F0502020204030204" pitchFamily="34" charset="0"/>
              <a:cs typeface="Calibri" panose="020F0502020204030204" pitchFamily="34" charset="0"/>
            </a:rPr>
            <a:t>Eüsztv. megfelelés</a:t>
          </a:r>
        </a:p>
      </dgm:t>
    </dgm:pt>
    <dgm:pt modelId="{8745B2E6-276F-4BF8-9B31-A6407046ED57}" type="parTrans" cxnId="{4E0EAB2B-F125-49AB-83C8-3540CF1485A4}">
      <dgm:prSet/>
      <dgm:spPr/>
      <dgm:t>
        <a:bodyPr/>
        <a:lstStyle/>
        <a:p>
          <a:endParaRPr lang="hu-HU"/>
        </a:p>
      </dgm:t>
    </dgm:pt>
    <dgm:pt modelId="{67AD6907-DF8D-4752-B557-FBE36CC772FD}" type="sibTrans" cxnId="{4E0EAB2B-F125-49AB-83C8-3540CF1485A4}">
      <dgm:prSet/>
      <dgm:spPr/>
      <dgm:t>
        <a:bodyPr/>
        <a:lstStyle/>
        <a:p>
          <a:endParaRPr lang="hu-HU"/>
        </a:p>
      </dgm:t>
    </dgm:pt>
    <dgm:pt modelId="{FC611C38-F426-4C09-98BC-88C07D03B193}">
      <dgm:prSet custT="1"/>
      <dgm:spPr/>
      <dgm:t>
        <a:bodyPr/>
        <a:lstStyle/>
        <a:p>
          <a:r>
            <a:rPr lang="hu-HU" sz="2000" b="1">
              <a:latin typeface="Calibri" panose="020F0502020204030204" pitchFamily="34" charset="0"/>
              <a:cs typeface="Calibri" panose="020F0502020204030204" pitchFamily="34" charset="0"/>
            </a:rPr>
            <a:t>ASP ELÜGY rendszer </a:t>
          </a:r>
        </a:p>
      </dgm:t>
    </dgm:pt>
    <dgm:pt modelId="{AE534DFC-B52A-4A07-A8AB-5EBF1C9F08BF}" type="parTrans" cxnId="{072F25CF-4805-4103-9AC3-313F06B20845}">
      <dgm:prSet/>
      <dgm:spPr/>
      <dgm:t>
        <a:bodyPr/>
        <a:lstStyle/>
        <a:p>
          <a:endParaRPr lang="hu-HU"/>
        </a:p>
      </dgm:t>
    </dgm:pt>
    <dgm:pt modelId="{76B0846C-DAE2-4B52-B5AC-F1A82A60BF6E}" type="sibTrans" cxnId="{072F25CF-4805-4103-9AC3-313F06B20845}">
      <dgm:prSet/>
      <dgm:spPr/>
      <dgm:t>
        <a:bodyPr/>
        <a:lstStyle/>
        <a:p>
          <a:endParaRPr lang="hu-HU"/>
        </a:p>
      </dgm:t>
    </dgm:pt>
    <dgm:pt modelId="{4674DE11-E735-473D-858C-D596AA3042CF}">
      <dgm:prSet custT="1"/>
      <dgm:spPr/>
      <dgm:t>
        <a:bodyPr/>
        <a:lstStyle/>
        <a:p>
          <a:r>
            <a:rPr lang="hu-HU" sz="1800" b="1" dirty="0">
              <a:latin typeface="Calibri" panose="020F0502020204030204" pitchFamily="34" charset="0"/>
              <a:cs typeface="Calibri" panose="020F0502020204030204" pitchFamily="34" charset="0"/>
            </a:rPr>
            <a:t>Több mint 50 űrlap, nem csak ASP területen</a:t>
          </a:r>
        </a:p>
      </dgm:t>
    </dgm:pt>
    <dgm:pt modelId="{4D6FEAC7-0EFC-407A-BF8F-0D364C4BE436}" type="parTrans" cxnId="{56F361BC-9D8E-4939-BD7B-BC6932AFD797}">
      <dgm:prSet/>
      <dgm:spPr/>
      <dgm:t>
        <a:bodyPr/>
        <a:lstStyle/>
        <a:p>
          <a:endParaRPr lang="hu-HU"/>
        </a:p>
      </dgm:t>
    </dgm:pt>
    <dgm:pt modelId="{DEF6A8C8-890E-4E16-BD54-0B553E474BD9}" type="sibTrans" cxnId="{56F361BC-9D8E-4939-BD7B-BC6932AFD797}">
      <dgm:prSet/>
      <dgm:spPr/>
      <dgm:t>
        <a:bodyPr/>
        <a:lstStyle/>
        <a:p>
          <a:endParaRPr lang="hu-HU"/>
        </a:p>
      </dgm:t>
    </dgm:pt>
    <dgm:pt modelId="{7D2382FB-8E5D-4D85-A61A-5079C81439FD}">
      <dgm:prSet custT="1"/>
      <dgm:spPr/>
      <dgm:t>
        <a:bodyPr/>
        <a:lstStyle/>
        <a:p>
          <a:r>
            <a:rPr lang="hu-HU" sz="1800" b="1" dirty="0">
              <a:latin typeface="Calibri" panose="020F0502020204030204" pitchFamily="34" charset="0"/>
              <a:cs typeface="Calibri" panose="020F0502020204030204" pitchFamily="34" charset="0"/>
            </a:rPr>
            <a:t>E-Papír és ASP űrlap: teljes ügykör-lefedés</a:t>
          </a:r>
        </a:p>
      </dgm:t>
    </dgm:pt>
    <dgm:pt modelId="{8F3A61AB-53F8-43E3-BC7A-F4952612CA19}" type="parTrans" cxnId="{8D3D301D-0F39-4483-AC96-D9C7A1956B63}">
      <dgm:prSet/>
      <dgm:spPr/>
      <dgm:t>
        <a:bodyPr/>
        <a:lstStyle/>
        <a:p>
          <a:endParaRPr lang="hu-HU"/>
        </a:p>
      </dgm:t>
    </dgm:pt>
    <dgm:pt modelId="{829D2812-E404-45DF-A140-FE7AB9CD79B2}" type="sibTrans" cxnId="{8D3D301D-0F39-4483-AC96-D9C7A1956B63}">
      <dgm:prSet/>
      <dgm:spPr/>
      <dgm:t>
        <a:bodyPr/>
        <a:lstStyle/>
        <a:p>
          <a:endParaRPr lang="hu-HU"/>
        </a:p>
      </dgm:t>
    </dgm:pt>
    <dgm:pt modelId="{966AC322-1639-485B-B934-1B7F62C9DF24}">
      <dgm:prSet custT="1"/>
      <dgm:spPr/>
      <dgm:t>
        <a:bodyPr/>
        <a:lstStyle/>
        <a:p>
          <a:r>
            <a:rPr lang="hu-HU" sz="1800" b="1" dirty="0">
              <a:latin typeface="Calibri" panose="020F0502020204030204" pitchFamily="34" charset="0"/>
              <a:cs typeface="Calibri" panose="020F0502020204030204" pitchFamily="34" charset="0"/>
            </a:rPr>
            <a:t>Folyamatos továbbfejlesztés</a:t>
          </a:r>
        </a:p>
      </dgm:t>
    </dgm:pt>
    <dgm:pt modelId="{E65DD923-8DF4-4155-960A-D7ABEA94F5AE}" type="parTrans" cxnId="{6D6DF337-295E-4A81-B31A-534BAB12EA32}">
      <dgm:prSet/>
      <dgm:spPr/>
      <dgm:t>
        <a:bodyPr/>
        <a:lstStyle/>
        <a:p>
          <a:endParaRPr lang="hu-HU"/>
        </a:p>
      </dgm:t>
    </dgm:pt>
    <dgm:pt modelId="{83D85FA2-F8E6-4FD6-B816-F39BEBEE73F5}" type="sibTrans" cxnId="{6D6DF337-295E-4A81-B31A-534BAB12EA32}">
      <dgm:prSet/>
      <dgm:spPr/>
      <dgm:t>
        <a:bodyPr/>
        <a:lstStyle/>
        <a:p>
          <a:endParaRPr lang="hu-HU"/>
        </a:p>
      </dgm:t>
    </dgm:pt>
    <dgm:pt modelId="{C4681290-C277-4BF5-A47B-B55987411624}">
      <dgm:prSet custT="1"/>
      <dgm:spPr/>
      <dgm:t>
        <a:bodyPr/>
        <a:lstStyle/>
        <a:p>
          <a:r>
            <a:rPr lang="hu-HU" sz="1800" b="1">
              <a:latin typeface="Calibri" panose="020F0502020204030204" pitchFamily="34" charset="0"/>
              <a:cs typeface="Calibri" panose="020F0502020204030204" pitchFamily="34" charset="0"/>
            </a:rPr>
            <a:t>SZEÜSZ / KEÜSZ integráció</a:t>
          </a:r>
        </a:p>
      </dgm:t>
    </dgm:pt>
    <dgm:pt modelId="{2C268517-02DF-44BC-B431-F1156BE6C283}" type="parTrans" cxnId="{7AEFD700-6ACA-484C-BC84-64506655C118}">
      <dgm:prSet/>
      <dgm:spPr/>
      <dgm:t>
        <a:bodyPr/>
        <a:lstStyle/>
        <a:p>
          <a:endParaRPr lang="hu-HU"/>
        </a:p>
      </dgm:t>
    </dgm:pt>
    <dgm:pt modelId="{18589C28-68C2-4FB3-AB7E-71E183E82750}" type="sibTrans" cxnId="{7AEFD700-6ACA-484C-BC84-64506655C118}">
      <dgm:prSet/>
      <dgm:spPr/>
      <dgm:t>
        <a:bodyPr/>
        <a:lstStyle/>
        <a:p>
          <a:endParaRPr lang="hu-HU"/>
        </a:p>
      </dgm:t>
    </dgm:pt>
    <dgm:pt modelId="{62DAE2C5-7EB2-4E23-91A6-0652A0622FB0}">
      <dgm:prSet custT="1"/>
      <dgm:spPr/>
      <dgm:t>
        <a:bodyPr/>
        <a:lstStyle/>
        <a:p>
          <a:r>
            <a:rPr lang="hu-HU" sz="1800" b="1" dirty="0">
              <a:latin typeface="Calibri" panose="020F0502020204030204" pitchFamily="34" charset="0"/>
              <a:cs typeface="Calibri" panose="020F0502020204030204" pitchFamily="34" charset="0"/>
            </a:rPr>
            <a:t>Ügyfélbarát megoldások, egyszerű használat</a:t>
          </a:r>
        </a:p>
      </dgm:t>
    </dgm:pt>
    <dgm:pt modelId="{B812AAE4-D2BC-4606-86AA-E3A7B135D904}" type="parTrans" cxnId="{A43D0BEF-4DFE-42F7-9EA6-344CE6998FBA}">
      <dgm:prSet/>
      <dgm:spPr/>
      <dgm:t>
        <a:bodyPr/>
        <a:lstStyle/>
        <a:p>
          <a:endParaRPr lang="hu-HU"/>
        </a:p>
      </dgm:t>
    </dgm:pt>
    <dgm:pt modelId="{AE4F16D1-D670-4F7D-B28C-B3BEE25503D6}" type="sibTrans" cxnId="{A43D0BEF-4DFE-42F7-9EA6-344CE6998FBA}">
      <dgm:prSet/>
      <dgm:spPr/>
      <dgm:t>
        <a:bodyPr/>
        <a:lstStyle/>
        <a:p>
          <a:endParaRPr lang="hu-HU"/>
        </a:p>
      </dgm:t>
    </dgm:pt>
    <dgm:pt modelId="{FE337E19-839C-40CD-83A3-CF13E59EE45D}" type="pres">
      <dgm:prSet presAssocID="{D74B22C3-9C0B-4B62-B048-0F696E2315E8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hu-HU"/>
        </a:p>
      </dgm:t>
    </dgm:pt>
    <dgm:pt modelId="{B191C752-07B0-4137-B98F-474774DF5886}" type="pres">
      <dgm:prSet presAssocID="{D74B22C3-9C0B-4B62-B048-0F696E2315E8}" presName="pyramid" presStyleLbl="node1" presStyleIdx="0" presStyleCnt="1"/>
      <dgm:spPr/>
    </dgm:pt>
    <dgm:pt modelId="{86614911-C080-44A9-A206-B928F9B4B1AB}" type="pres">
      <dgm:prSet presAssocID="{D74B22C3-9C0B-4B62-B048-0F696E2315E8}" presName="theList" presStyleCnt="0"/>
      <dgm:spPr/>
    </dgm:pt>
    <dgm:pt modelId="{B8125A00-F99F-4102-BF1B-034403AA2B7D}" type="pres">
      <dgm:prSet presAssocID="{A0297196-E825-4043-B71C-0E241B2355E8}" presName="aNode" presStyleLbl="fgAcc1" presStyleIdx="0" presStyleCnt="7" custScaleX="137498" custLinFactNeighborX="-294" custLinFactNeighborY="5045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7DC3E19-827E-4FEE-B789-A4082569C389}" type="pres">
      <dgm:prSet presAssocID="{A0297196-E825-4043-B71C-0E241B2355E8}" presName="aSpace" presStyleCnt="0"/>
      <dgm:spPr/>
    </dgm:pt>
    <dgm:pt modelId="{A0A75A7E-7101-4711-8E94-D60E913D0B95}" type="pres">
      <dgm:prSet presAssocID="{FC611C38-F426-4C09-98BC-88C07D03B193}" presName="aNode" presStyleLbl="fgAcc1" presStyleIdx="1" presStyleCnt="7" custScaleX="136922" custLinFactY="1273" custLinFactNeighborX="-582" custLinFactNeighborY="10000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0192E7E-0BAA-454F-BEE5-026DE114F4C0}" type="pres">
      <dgm:prSet presAssocID="{FC611C38-F426-4C09-98BC-88C07D03B193}" presName="aSpace" presStyleCnt="0"/>
      <dgm:spPr/>
    </dgm:pt>
    <dgm:pt modelId="{72E598E1-88C4-4FC5-8AE2-02880FC04DB9}" type="pres">
      <dgm:prSet presAssocID="{4674DE11-E735-473D-858C-D596AA3042CF}" presName="aNode" presStyleLbl="fgAcc1" presStyleIdx="2" presStyleCnt="7" custScaleX="136836" custLinFactY="8739" custLinFactNeighborX="-625" custLinFactNeighborY="10000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1DB28F3-3661-4237-9125-CAC933E18779}" type="pres">
      <dgm:prSet presAssocID="{4674DE11-E735-473D-858C-D596AA3042CF}" presName="aSpace" presStyleCnt="0"/>
      <dgm:spPr/>
    </dgm:pt>
    <dgm:pt modelId="{FFC42748-BFD0-4897-8B31-EF4318CDC177}" type="pres">
      <dgm:prSet presAssocID="{7D2382FB-8E5D-4D85-A61A-5079C81439FD}" presName="aNode" presStyleLbl="fgAcc1" presStyleIdx="3" presStyleCnt="7" custScaleX="137795" custLinFactY="16205" custLinFactNeighborX="-146" custLinFactNeighborY="10000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C95DB03-D44E-41E0-B020-2ED145C70859}" type="pres">
      <dgm:prSet presAssocID="{7D2382FB-8E5D-4D85-A61A-5079C81439FD}" presName="aSpace" presStyleCnt="0"/>
      <dgm:spPr/>
    </dgm:pt>
    <dgm:pt modelId="{6E603B2D-0C85-4F8E-AA8E-89F170C286F0}" type="pres">
      <dgm:prSet presAssocID="{966AC322-1639-485B-B934-1B7F62C9DF24}" presName="aNode" presStyleLbl="fgAcc1" presStyleIdx="4" presStyleCnt="7" custScaleX="138044" custLinFactY="23671" custLinFactNeighborX="-21" custLinFactNeighborY="10000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FB36ABD-19EB-475D-872F-EEA353724F61}" type="pres">
      <dgm:prSet presAssocID="{966AC322-1639-485B-B934-1B7F62C9DF24}" presName="aSpace" presStyleCnt="0"/>
      <dgm:spPr/>
    </dgm:pt>
    <dgm:pt modelId="{83E47C41-5945-4471-978C-E8042634B72A}" type="pres">
      <dgm:prSet presAssocID="{C4681290-C277-4BF5-A47B-B55987411624}" presName="aNode" presStyleLbl="fgAcc1" presStyleIdx="5" presStyleCnt="7" custScaleX="138008" custLinFactY="31137" custLinFactNeighborX="-39" custLinFactNeighborY="10000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6EB24EE-95E7-4B65-BE00-817671DB7E72}" type="pres">
      <dgm:prSet presAssocID="{C4681290-C277-4BF5-A47B-B55987411624}" presName="aSpace" presStyleCnt="0"/>
      <dgm:spPr/>
    </dgm:pt>
    <dgm:pt modelId="{DB78AF1C-E788-47C4-89C9-ABA82EE833C2}" type="pres">
      <dgm:prSet presAssocID="{62DAE2C5-7EB2-4E23-91A6-0652A0622FB0}" presName="aNode" presStyleLbl="fgAcc1" presStyleIdx="6" presStyleCnt="7" custScaleX="137062" custLinFactY="38603" custLinFactNeighborX="-512" custLinFactNeighborY="10000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34B4C19-058E-4D32-8479-62B190F2F687}" type="pres">
      <dgm:prSet presAssocID="{62DAE2C5-7EB2-4E23-91A6-0652A0622FB0}" presName="aSpace" presStyleCnt="0"/>
      <dgm:spPr/>
    </dgm:pt>
  </dgm:ptLst>
  <dgm:cxnLst>
    <dgm:cxn modelId="{DBC6B8D1-427D-44CE-80FC-B794B3308C0B}" type="presOf" srcId="{62DAE2C5-7EB2-4E23-91A6-0652A0622FB0}" destId="{DB78AF1C-E788-47C4-89C9-ABA82EE833C2}" srcOrd="0" destOrd="0" presId="urn:microsoft.com/office/officeart/2005/8/layout/pyramid2"/>
    <dgm:cxn modelId="{3D3F8441-0B6B-4405-B735-F740F9B9D921}" type="presOf" srcId="{966AC322-1639-485B-B934-1B7F62C9DF24}" destId="{6E603B2D-0C85-4F8E-AA8E-89F170C286F0}" srcOrd="0" destOrd="0" presId="urn:microsoft.com/office/officeart/2005/8/layout/pyramid2"/>
    <dgm:cxn modelId="{A43D0BEF-4DFE-42F7-9EA6-344CE6998FBA}" srcId="{D74B22C3-9C0B-4B62-B048-0F696E2315E8}" destId="{62DAE2C5-7EB2-4E23-91A6-0652A0622FB0}" srcOrd="6" destOrd="0" parTransId="{B812AAE4-D2BC-4606-86AA-E3A7B135D904}" sibTransId="{AE4F16D1-D670-4F7D-B28C-B3BEE25503D6}"/>
    <dgm:cxn modelId="{6D6DF337-295E-4A81-B31A-534BAB12EA32}" srcId="{D74B22C3-9C0B-4B62-B048-0F696E2315E8}" destId="{966AC322-1639-485B-B934-1B7F62C9DF24}" srcOrd="4" destOrd="0" parTransId="{E65DD923-8DF4-4155-960A-D7ABEA94F5AE}" sibTransId="{83D85FA2-F8E6-4FD6-B816-F39BEBEE73F5}"/>
    <dgm:cxn modelId="{072F25CF-4805-4103-9AC3-313F06B20845}" srcId="{D74B22C3-9C0B-4B62-B048-0F696E2315E8}" destId="{FC611C38-F426-4C09-98BC-88C07D03B193}" srcOrd="1" destOrd="0" parTransId="{AE534DFC-B52A-4A07-A8AB-5EBF1C9F08BF}" sibTransId="{76B0846C-DAE2-4B52-B5AC-F1A82A60BF6E}"/>
    <dgm:cxn modelId="{8D3D301D-0F39-4483-AC96-D9C7A1956B63}" srcId="{D74B22C3-9C0B-4B62-B048-0F696E2315E8}" destId="{7D2382FB-8E5D-4D85-A61A-5079C81439FD}" srcOrd="3" destOrd="0" parTransId="{8F3A61AB-53F8-43E3-BC7A-F4952612CA19}" sibTransId="{829D2812-E404-45DF-A140-FE7AB9CD79B2}"/>
    <dgm:cxn modelId="{7DEB2FE9-2E45-4D90-86ED-B0A623D8AC98}" type="presOf" srcId="{FC611C38-F426-4C09-98BC-88C07D03B193}" destId="{A0A75A7E-7101-4711-8E94-D60E913D0B95}" srcOrd="0" destOrd="0" presId="urn:microsoft.com/office/officeart/2005/8/layout/pyramid2"/>
    <dgm:cxn modelId="{F36D06D7-C389-441D-A718-5DDC69CC3D4C}" type="presOf" srcId="{D74B22C3-9C0B-4B62-B048-0F696E2315E8}" destId="{FE337E19-839C-40CD-83A3-CF13E59EE45D}" srcOrd="0" destOrd="0" presId="urn:microsoft.com/office/officeart/2005/8/layout/pyramid2"/>
    <dgm:cxn modelId="{8B94946F-877F-469E-BF46-51977638C791}" type="presOf" srcId="{7D2382FB-8E5D-4D85-A61A-5079C81439FD}" destId="{FFC42748-BFD0-4897-8B31-EF4318CDC177}" srcOrd="0" destOrd="0" presId="urn:microsoft.com/office/officeart/2005/8/layout/pyramid2"/>
    <dgm:cxn modelId="{4AAC6BE9-2E57-4463-BE35-F8E816A99FA6}" type="presOf" srcId="{C4681290-C277-4BF5-A47B-B55987411624}" destId="{83E47C41-5945-4471-978C-E8042634B72A}" srcOrd="0" destOrd="0" presId="urn:microsoft.com/office/officeart/2005/8/layout/pyramid2"/>
    <dgm:cxn modelId="{EBB6C38A-87D8-47E0-A42F-8A0224706D71}" type="presOf" srcId="{4674DE11-E735-473D-858C-D596AA3042CF}" destId="{72E598E1-88C4-4FC5-8AE2-02880FC04DB9}" srcOrd="0" destOrd="0" presId="urn:microsoft.com/office/officeart/2005/8/layout/pyramid2"/>
    <dgm:cxn modelId="{4E0EAB2B-F125-49AB-83C8-3540CF1485A4}" srcId="{D74B22C3-9C0B-4B62-B048-0F696E2315E8}" destId="{A0297196-E825-4043-B71C-0E241B2355E8}" srcOrd="0" destOrd="0" parTransId="{8745B2E6-276F-4BF8-9B31-A6407046ED57}" sibTransId="{67AD6907-DF8D-4752-B557-FBE36CC772FD}"/>
    <dgm:cxn modelId="{45500B03-D407-4FBC-9D35-BE7EE6D8010C}" type="presOf" srcId="{A0297196-E825-4043-B71C-0E241B2355E8}" destId="{B8125A00-F99F-4102-BF1B-034403AA2B7D}" srcOrd="0" destOrd="0" presId="urn:microsoft.com/office/officeart/2005/8/layout/pyramid2"/>
    <dgm:cxn modelId="{56F361BC-9D8E-4939-BD7B-BC6932AFD797}" srcId="{D74B22C3-9C0B-4B62-B048-0F696E2315E8}" destId="{4674DE11-E735-473D-858C-D596AA3042CF}" srcOrd="2" destOrd="0" parTransId="{4D6FEAC7-0EFC-407A-BF8F-0D364C4BE436}" sibTransId="{DEF6A8C8-890E-4E16-BD54-0B553E474BD9}"/>
    <dgm:cxn modelId="{7AEFD700-6ACA-484C-BC84-64506655C118}" srcId="{D74B22C3-9C0B-4B62-B048-0F696E2315E8}" destId="{C4681290-C277-4BF5-A47B-B55987411624}" srcOrd="5" destOrd="0" parTransId="{2C268517-02DF-44BC-B431-F1156BE6C283}" sibTransId="{18589C28-68C2-4FB3-AB7E-71E183E82750}"/>
    <dgm:cxn modelId="{41FA8A7F-253B-4A7D-9371-4F7FCD3A0622}" type="presParOf" srcId="{FE337E19-839C-40CD-83A3-CF13E59EE45D}" destId="{B191C752-07B0-4137-B98F-474774DF5886}" srcOrd="0" destOrd="0" presId="urn:microsoft.com/office/officeart/2005/8/layout/pyramid2"/>
    <dgm:cxn modelId="{2309AD52-4909-412E-8F5E-0F8B8F1665DE}" type="presParOf" srcId="{FE337E19-839C-40CD-83A3-CF13E59EE45D}" destId="{86614911-C080-44A9-A206-B928F9B4B1AB}" srcOrd="1" destOrd="0" presId="urn:microsoft.com/office/officeart/2005/8/layout/pyramid2"/>
    <dgm:cxn modelId="{E82F7813-8BCF-43F9-88C7-F9BB0671C0E5}" type="presParOf" srcId="{86614911-C080-44A9-A206-B928F9B4B1AB}" destId="{B8125A00-F99F-4102-BF1B-034403AA2B7D}" srcOrd="0" destOrd="0" presId="urn:microsoft.com/office/officeart/2005/8/layout/pyramid2"/>
    <dgm:cxn modelId="{8BF04CB5-3F76-406D-9AFE-EE3A019FE0B1}" type="presParOf" srcId="{86614911-C080-44A9-A206-B928F9B4B1AB}" destId="{17DC3E19-827E-4FEE-B789-A4082569C389}" srcOrd="1" destOrd="0" presId="urn:microsoft.com/office/officeart/2005/8/layout/pyramid2"/>
    <dgm:cxn modelId="{6DB1CCAB-21F5-4431-9D73-A26FA1414221}" type="presParOf" srcId="{86614911-C080-44A9-A206-B928F9B4B1AB}" destId="{A0A75A7E-7101-4711-8E94-D60E913D0B95}" srcOrd="2" destOrd="0" presId="urn:microsoft.com/office/officeart/2005/8/layout/pyramid2"/>
    <dgm:cxn modelId="{1CF17F84-EE85-47A8-8E4C-CFA2C43B97F8}" type="presParOf" srcId="{86614911-C080-44A9-A206-B928F9B4B1AB}" destId="{80192E7E-0BAA-454F-BEE5-026DE114F4C0}" srcOrd="3" destOrd="0" presId="urn:microsoft.com/office/officeart/2005/8/layout/pyramid2"/>
    <dgm:cxn modelId="{50EAAF59-6C14-4511-8674-37E6E35F2171}" type="presParOf" srcId="{86614911-C080-44A9-A206-B928F9B4B1AB}" destId="{72E598E1-88C4-4FC5-8AE2-02880FC04DB9}" srcOrd="4" destOrd="0" presId="urn:microsoft.com/office/officeart/2005/8/layout/pyramid2"/>
    <dgm:cxn modelId="{3F8C8DA5-DE68-4298-A046-66593F2010BC}" type="presParOf" srcId="{86614911-C080-44A9-A206-B928F9B4B1AB}" destId="{C1DB28F3-3661-4237-9125-CAC933E18779}" srcOrd="5" destOrd="0" presId="urn:microsoft.com/office/officeart/2005/8/layout/pyramid2"/>
    <dgm:cxn modelId="{0FF93A47-7BD9-40CD-B362-1B509BBEA76D}" type="presParOf" srcId="{86614911-C080-44A9-A206-B928F9B4B1AB}" destId="{FFC42748-BFD0-4897-8B31-EF4318CDC177}" srcOrd="6" destOrd="0" presId="urn:microsoft.com/office/officeart/2005/8/layout/pyramid2"/>
    <dgm:cxn modelId="{DAA60A00-4205-45C6-BA78-4299DEE615BB}" type="presParOf" srcId="{86614911-C080-44A9-A206-B928F9B4B1AB}" destId="{7C95DB03-D44E-41E0-B020-2ED145C70859}" srcOrd="7" destOrd="0" presId="urn:microsoft.com/office/officeart/2005/8/layout/pyramid2"/>
    <dgm:cxn modelId="{98EB2CD6-F21D-4CB4-A578-8D9E86E78138}" type="presParOf" srcId="{86614911-C080-44A9-A206-B928F9B4B1AB}" destId="{6E603B2D-0C85-4F8E-AA8E-89F170C286F0}" srcOrd="8" destOrd="0" presId="urn:microsoft.com/office/officeart/2005/8/layout/pyramid2"/>
    <dgm:cxn modelId="{A3252738-EB15-4EBF-9812-7E5CFAEAD72B}" type="presParOf" srcId="{86614911-C080-44A9-A206-B928F9B4B1AB}" destId="{3FB36ABD-19EB-475D-872F-EEA353724F61}" srcOrd="9" destOrd="0" presId="urn:microsoft.com/office/officeart/2005/8/layout/pyramid2"/>
    <dgm:cxn modelId="{2DDBDB72-2E54-497C-BED6-05BB655309B0}" type="presParOf" srcId="{86614911-C080-44A9-A206-B928F9B4B1AB}" destId="{83E47C41-5945-4471-978C-E8042634B72A}" srcOrd="10" destOrd="0" presId="urn:microsoft.com/office/officeart/2005/8/layout/pyramid2"/>
    <dgm:cxn modelId="{CEE06863-0B44-42E4-A424-C8C4C564B62E}" type="presParOf" srcId="{86614911-C080-44A9-A206-B928F9B4B1AB}" destId="{D6EB24EE-95E7-4B65-BE00-817671DB7E72}" srcOrd="11" destOrd="0" presId="urn:microsoft.com/office/officeart/2005/8/layout/pyramid2"/>
    <dgm:cxn modelId="{AA4AECC3-BECD-49D8-8046-4D81EE5C1301}" type="presParOf" srcId="{86614911-C080-44A9-A206-B928F9B4B1AB}" destId="{DB78AF1C-E788-47C4-89C9-ABA82EE833C2}" srcOrd="12" destOrd="0" presId="urn:microsoft.com/office/officeart/2005/8/layout/pyramid2"/>
    <dgm:cxn modelId="{4722160C-B971-4E07-879B-0C3E5DDE58C5}" type="presParOf" srcId="{86614911-C080-44A9-A206-B928F9B4B1AB}" destId="{934B4C19-058E-4D32-8479-62B190F2F687}" srcOrd="1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0277834-8596-4DAF-B68E-2BA02C7CFAF9}" type="doc">
      <dgm:prSet loTypeId="urn:microsoft.com/office/officeart/2005/8/layout/chevron2" loCatId="process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hu-HU"/>
        </a:p>
      </dgm:t>
    </dgm:pt>
    <dgm:pt modelId="{7FDB4A27-7D59-4B13-AE33-D9E652B44777}">
      <dgm:prSet custT="1"/>
      <dgm:spPr/>
      <dgm:t>
        <a:bodyPr/>
        <a:lstStyle/>
        <a:p>
          <a:r>
            <a:rPr lang="hu-HU" sz="2400" dirty="0" smtClean="0">
              <a:latin typeface="Calibri" panose="020F0502020204030204" pitchFamily="34" charset="0"/>
              <a:cs typeface="Calibri" panose="020F0502020204030204" pitchFamily="34" charset="0"/>
            </a:rPr>
            <a:t>1. szakasz</a:t>
          </a:r>
          <a:endParaRPr lang="hu-HU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8533B04-5B38-483C-B0BB-D1E6F1A49E6A}" type="parTrans" cxnId="{856186DE-5307-495B-96C5-5903C85B8372}">
      <dgm:prSet/>
      <dgm:spPr/>
      <dgm:t>
        <a:bodyPr/>
        <a:lstStyle/>
        <a:p>
          <a:endParaRPr lang="hu-HU"/>
        </a:p>
      </dgm:t>
    </dgm:pt>
    <dgm:pt modelId="{C8295152-298F-4070-AB4D-E3A5378AF43F}" type="sibTrans" cxnId="{856186DE-5307-495B-96C5-5903C85B8372}">
      <dgm:prSet/>
      <dgm:spPr/>
      <dgm:t>
        <a:bodyPr/>
        <a:lstStyle/>
        <a:p>
          <a:endParaRPr lang="hu-HU"/>
        </a:p>
      </dgm:t>
    </dgm:pt>
    <dgm:pt modelId="{12CFE88E-BBE7-460A-A9DB-A129F116F981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spcAft>
              <a:spcPts val="1200"/>
            </a:spcAft>
          </a:pPr>
          <a:r>
            <a:rPr lang="hu-HU" sz="2000" b="0" i="0" u="none" dirty="0" smtClean="0">
              <a:latin typeface="Calibri" panose="020F0502020204030204" pitchFamily="34" charset="0"/>
              <a:cs typeface="Calibri" panose="020F0502020204030204" pitchFamily="34" charset="0"/>
            </a:rPr>
            <a:t>Az ügyintézők tájékoztatása az </a:t>
          </a:r>
          <a:r>
            <a:rPr lang="hu-HU" sz="2000" b="0" i="0" u="none" dirty="0" err="1" smtClean="0">
              <a:latin typeface="Calibri" panose="020F0502020204030204" pitchFamily="34" charset="0"/>
              <a:cs typeface="Calibri" panose="020F0502020204030204" pitchFamily="34" charset="0"/>
            </a:rPr>
            <a:t>ASP-ben</a:t>
          </a:r>
          <a:r>
            <a:rPr lang="hu-HU" sz="2000" b="0" i="0" u="none" dirty="0" smtClean="0">
              <a:latin typeface="Calibri" panose="020F0502020204030204" pitchFamily="34" charset="0"/>
              <a:cs typeface="Calibri" panose="020F0502020204030204" pitchFamily="34" charset="0"/>
            </a:rPr>
            <a:t> használatos e-ügyintézési szolgáltatásokról, az ügyintézési folyamatokhoz kötve, gyakorlati szempontból – Ennek formája írásos tájékoztató kiadása, valamint a szakrendszeri felhasználói oktatások során a folyamatok bemutatása</a:t>
          </a:r>
          <a:endParaRPr lang="hu-HU" sz="2000" b="0" i="0" u="none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8726AF5-53AB-460F-B75D-B8C8470859DD}" type="parTrans" cxnId="{508313AA-865B-4CB2-9B51-34B2C09E9C18}">
      <dgm:prSet/>
      <dgm:spPr/>
      <dgm:t>
        <a:bodyPr/>
        <a:lstStyle/>
        <a:p>
          <a:endParaRPr lang="hu-HU"/>
        </a:p>
      </dgm:t>
    </dgm:pt>
    <dgm:pt modelId="{71CDBD50-F761-434E-B8D5-513CFFCFC830}" type="sibTrans" cxnId="{508313AA-865B-4CB2-9B51-34B2C09E9C18}">
      <dgm:prSet/>
      <dgm:spPr/>
      <dgm:t>
        <a:bodyPr/>
        <a:lstStyle/>
        <a:p>
          <a:endParaRPr lang="hu-HU"/>
        </a:p>
      </dgm:t>
    </dgm:pt>
    <dgm:pt modelId="{8A203B0C-7A87-4DE1-A36B-182D34594474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spcAft>
              <a:spcPts val="1200"/>
            </a:spcAft>
          </a:pPr>
          <a:r>
            <a:rPr lang="hu-HU" sz="2000" b="0" i="0" u="none" dirty="0" smtClean="0">
              <a:latin typeface="Calibri" panose="020F0502020204030204" pitchFamily="34" charset="0"/>
              <a:cs typeface="Calibri" panose="020F0502020204030204" pitchFamily="34" charset="0"/>
            </a:rPr>
            <a:t>Szélesebb körű tájékoztató kampány tervezése, szervezése, a lakossági ügyfelek számára is</a:t>
          </a:r>
          <a:endParaRPr lang="hu-HU" sz="2000" b="0" i="0" u="none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0F80406-8869-48DE-96BB-9412582A64FF}" type="parTrans" cxnId="{228940AC-BF4B-47CC-8672-896552865C83}">
      <dgm:prSet/>
      <dgm:spPr/>
      <dgm:t>
        <a:bodyPr/>
        <a:lstStyle/>
        <a:p>
          <a:endParaRPr lang="hu-HU"/>
        </a:p>
      </dgm:t>
    </dgm:pt>
    <dgm:pt modelId="{69B30EF6-8060-43BC-85F7-7DBEC986FE95}" type="sibTrans" cxnId="{228940AC-BF4B-47CC-8672-896552865C83}">
      <dgm:prSet/>
      <dgm:spPr/>
      <dgm:t>
        <a:bodyPr/>
        <a:lstStyle/>
        <a:p>
          <a:endParaRPr lang="hu-HU"/>
        </a:p>
      </dgm:t>
    </dgm:pt>
    <dgm:pt modelId="{8BCA37D8-FBCB-4581-B920-C3B50F0E4F2E}" type="pres">
      <dgm:prSet presAssocID="{40277834-8596-4DAF-B68E-2BA02C7CFAF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C4D2EEF8-02CD-40DD-8164-F42F1D41CE42}" type="pres">
      <dgm:prSet presAssocID="{7FDB4A27-7D59-4B13-AE33-D9E652B44777}" presName="composite" presStyleCnt="0"/>
      <dgm:spPr/>
    </dgm:pt>
    <dgm:pt modelId="{4FC6CD88-6984-45F1-AE40-00B8B96EC720}" type="pres">
      <dgm:prSet presAssocID="{7FDB4A27-7D59-4B13-AE33-D9E652B44777}" presName="parentText" presStyleLbl="alignNode1" presStyleIdx="0" presStyleCnt="1" custLinFactNeighborX="-4012" custLinFactNeighborY="1748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C54058D-C069-4371-913E-CD092EE4504F}" type="pres">
      <dgm:prSet presAssocID="{7FDB4A27-7D59-4B13-AE33-D9E652B44777}" presName="descendantText" presStyleLbl="alignAcc1" presStyleIdx="0" presStyleCnt="1" custScaleX="98917" custScaleY="148453" custLinFactNeighborX="0" custLinFactNeighborY="-4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508313AA-865B-4CB2-9B51-34B2C09E9C18}" srcId="{7FDB4A27-7D59-4B13-AE33-D9E652B44777}" destId="{12CFE88E-BBE7-460A-A9DB-A129F116F981}" srcOrd="0" destOrd="0" parTransId="{48726AF5-53AB-460F-B75D-B8C8470859DD}" sibTransId="{71CDBD50-F761-434E-B8D5-513CFFCFC830}"/>
    <dgm:cxn modelId="{856186DE-5307-495B-96C5-5903C85B8372}" srcId="{40277834-8596-4DAF-B68E-2BA02C7CFAF9}" destId="{7FDB4A27-7D59-4B13-AE33-D9E652B44777}" srcOrd="0" destOrd="0" parTransId="{68533B04-5B38-483C-B0BB-D1E6F1A49E6A}" sibTransId="{C8295152-298F-4070-AB4D-E3A5378AF43F}"/>
    <dgm:cxn modelId="{228940AC-BF4B-47CC-8672-896552865C83}" srcId="{7FDB4A27-7D59-4B13-AE33-D9E652B44777}" destId="{8A203B0C-7A87-4DE1-A36B-182D34594474}" srcOrd="1" destOrd="0" parTransId="{B0F80406-8869-48DE-96BB-9412582A64FF}" sibTransId="{69B30EF6-8060-43BC-85F7-7DBEC986FE95}"/>
    <dgm:cxn modelId="{0547F381-FEA1-4419-AACD-1C435BD43908}" type="presOf" srcId="{8A203B0C-7A87-4DE1-A36B-182D34594474}" destId="{AC54058D-C069-4371-913E-CD092EE4504F}" srcOrd="0" destOrd="1" presId="urn:microsoft.com/office/officeart/2005/8/layout/chevron2"/>
    <dgm:cxn modelId="{DAEBA869-DC9E-4DE9-A88A-276295FDB128}" type="presOf" srcId="{7FDB4A27-7D59-4B13-AE33-D9E652B44777}" destId="{4FC6CD88-6984-45F1-AE40-00B8B96EC720}" srcOrd="0" destOrd="0" presId="urn:microsoft.com/office/officeart/2005/8/layout/chevron2"/>
    <dgm:cxn modelId="{C5BB2C84-47D5-4D33-B67F-7F4AF90094EE}" type="presOf" srcId="{12CFE88E-BBE7-460A-A9DB-A129F116F981}" destId="{AC54058D-C069-4371-913E-CD092EE4504F}" srcOrd="0" destOrd="0" presId="urn:microsoft.com/office/officeart/2005/8/layout/chevron2"/>
    <dgm:cxn modelId="{B035DB80-AA41-4492-A356-716BA9B48E19}" type="presOf" srcId="{40277834-8596-4DAF-B68E-2BA02C7CFAF9}" destId="{8BCA37D8-FBCB-4581-B920-C3B50F0E4F2E}" srcOrd="0" destOrd="0" presId="urn:microsoft.com/office/officeart/2005/8/layout/chevron2"/>
    <dgm:cxn modelId="{5CB317DF-0F5A-4AFC-8E95-D3F74E07DC2C}" type="presParOf" srcId="{8BCA37D8-FBCB-4581-B920-C3B50F0E4F2E}" destId="{C4D2EEF8-02CD-40DD-8164-F42F1D41CE42}" srcOrd="0" destOrd="0" presId="urn:microsoft.com/office/officeart/2005/8/layout/chevron2"/>
    <dgm:cxn modelId="{2C78B6D7-8959-47FB-9792-396FD56209E1}" type="presParOf" srcId="{C4D2EEF8-02CD-40DD-8164-F42F1D41CE42}" destId="{4FC6CD88-6984-45F1-AE40-00B8B96EC720}" srcOrd="0" destOrd="0" presId="urn:microsoft.com/office/officeart/2005/8/layout/chevron2"/>
    <dgm:cxn modelId="{9A24CDDA-C226-4352-9E23-4CD2334F556E}" type="presParOf" srcId="{C4D2EEF8-02CD-40DD-8164-F42F1D41CE42}" destId="{AC54058D-C069-4371-913E-CD092EE4504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0575A8A-B8D4-4945-A9C5-CC96BA9FF12A}" type="doc">
      <dgm:prSet loTypeId="urn:microsoft.com/office/officeart/2005/8/layout/chevron2" loCatId="process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hu-HU"/>
        </a:p>
      </dgm:t>
    </dgm:pt>
    <dgm:pt modelId="{7E4FADB6-DC4F-4771-82DF-92C871F4AF69}">
      <dgm:prSet custT="1"/>
      <dgm:spPr/>
      <dgm:t>
        <a:bodyPr/>
        <a:lstStyle/>
        <a:p>
          <a:r>
            <a:rPr lang="hu-HU" sz="2400" dirty="0" smtClean="0">
              <a:latin typeface="Calibri" panose="020F0502020204030204" pitchFamily="34" charset="0"/>
              <a:cs typeface="Calibri" panose="020F0502020204030204" pitchFamily="34" charset="0"/>
            </a:rPr>
            <a:t>2. szakasz</a:t>
          </a:r>
          <a:endParaRPr lang="hu-HU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CF64BC4-80CF-48E7-A789-09373DC03ED0}" type="parTrans" cxnId="{BBEF738A-D7AC-44A2-B77E-280560D88301}">
      <dgm:prSet/>
      <dgm:spPr/>
      <dgm:t>
        <a:bodyPr/>
        <a:lstStyle/>
        <a:p>
          <a:endParaRPr lang="hu-HU"/>
        </a:p>
      </dgm:t>
    </dgm:pt>
    <dgm:pt modelId="{00DC708B-FC93-4DA0-9684-8F2CBC02890E}" type="sibTrans" cxnId="{BBEF738A-D7AC-44A2-B77E-280560D88301}">
      <dgm:prSet/>
      <dgm:spPr/>
      <dgm:t>
        <a:bodyPr/>
        <a:lstStyle/>
        <a:p>
          <a:endParaRPr lang="hu-HU"/>
        </a:p>
      </dgm:t>
    </dgm:pt>
    <dgm:pt modelId="{004EAA50-BD5C-42EB-B927-ABD622B0919C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spcAft>
              <a:spcPts val="1200"/>
            </a:spcAft>
          </a:pPr>
          <a:r>
            <a:rPr lang="hu-HU" sz="2000" dirty="0" smtClean="0">
              <a:latin typeface="Calibri" panose="020F0502020204030204" pitchFamily="34" charset="0"/>
              <a:cs typeface="Calibri" panose="020F0502020204030204" pitchFamily="34" charset="0"/>
            </a:rPr>
            <a:t>Az ügyintézői felkészítések folytatása, kiterjesztése – szoftveres szimulációk, oktatófilmek készítése, webes konzultációk tartása </a:t>
          </a:r>
          <a:endParaRPr lang="hu-HU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E1C6C59-1C53-4F18-8CBF-00A49404DC6D}" type="parTrans" cxnId="{D4272356-3396-4796-85B6-C6EF9DB473F0}">
      <dgm:prSet/>
      <dgm:spPr/>
      <dgm:t>
        <a:bodyPr/>
        <a:lstStyle/>
        <a:p>
          <a:endParaRPr lang="hu-HU"/>
        </a:p>
      </dgm:t>
    </dgm:pt>
    <dgm:pt modelId="{D9BA11A7-E3D5-4C45-823B-AC8FE77E0456}" type="sibTrans" cxnId="{D4272356-3396-4796-85B6-C6EF9DB473F0}">
      <dgm:prSet/>
      <dgm:spPr/>
      <dgm:t>
        <a:bodyPr/>
        <a:lstStyle/>
        <a:p>
          <a:endParaRPr lang="hu-HU"/>
        </a:p>
      </dgm:t>
    </dgm:pt>
    <dgm:pt modelId="{587D86CF-F330-4860-8465-64B43CB36516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spcAft>
              <a:spcPts val="1200"/>
            </a:spcAft>
          </a:pPr>
          <a:endParaRPr lang="hu-HU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6CAFC54-25A5-4A1A-8007-C219975D262B}" type="parTrans" cxnId="{3078E008-061D-454E-B225-1F72A68788E9}">
      <dgm:prSet/>
      <dgm:spPr/>
      <dgm:t>
        <a:bodyPr/>
        <a:lstStyle/>
        <a:p>
          <a:endParaRPr lang="hu-HU"/>
        </a:p>
      </dgm:t>
    </dgm:pt>
    <dgm:pt modelId="{36D0A5C4-71F6-41DA-B637-2471CFDE712E}" type="sibTrans" cxnId="{3078E008-061D-454E-B225-1F72A68788E9}">
      <dgm:prSet/>
      <dgm:spPr/>
      <dgm:t>
        <a:bodyPr/>
        <a:lstStyle/>
        <a:p>
          <a:endParaRPr lang="hu-HU"/>
        </a:p>
      </dgm:t>
    </dgm:pt>
    <dgm:pt modelId="{85FBD0A8-C7F6-445E-AE27-2976F9DE34E2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spcAft>
              <a:spcPts val="1200"/>
            </a:spcAft>
          </a:pPr>
          <a:r>
            <a:rPr lang="hu-HU" sz="2000" dirty="0" smtClean="0">
              <a:latin typeface="Calibri" panose="020F0502020204030204" pitchFamily="34" charset="0"/>
              <a:cs typeface="Calibri" panose="020F0502020204030204" pitchFamily="34" charset="0"/>
            </a:rPr>
            <a:t>A lakossági kampány kiterjesztése, </a:t>
          </a:r>
          <a:r>
            <a:rPr lang="hu-HU" sz="2000" dirty="0" err="1" smtClean="0">
              <a:latin typeface="Calibri" panose="020F0502020204030204" pitchFamily="34" charset="0"/>
              <a:cs typeface="Calibri" panose="020F0502020204030204" pitchFamily="34" charset="0"/>
            </a:rPr>
            <a:t>videótartalmak</a:t>
          </a:r>
          <a:r>
            <a:rPr lang="hu-HU" sz="2000" dirty="0" smtClean="0">
              <a:latin typeface="Calibri" panose="020F0502020204030204" pitchFamily="34" charset="0"/>
              <a:cs typeface="Calibri" panose="020F0502020204030204" pitchFamily="34" charset="0"/>
            </a:rPr>
            <a:t> és egyéb lakossági tájékoztatók gyártásával.</a:t>
          </a:r>
          <a:endParaRPr lang="hu-HU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6F34503-F143-4ED6-B557-CB491BD7F2E4}" type="parTrans" cxnId="{12693CA8-D3F0-4557-BD79-B65405F1C0B2}">
      <dgm:prSet/>
      <dgm:spPr/>
      <dgm:t>
        <a:bodyPr/>
        <a:lstStyle/>
        <a:p>
          <a:endParaRPr lang="hu-HU"/>
        </a:p>
      </dgm:t>
    </dgm:pt>
    <dgm:pt modelId="{6A8A7721-4784-487E-A06F-36A4F1C07A2D}" type="sibTrans" cxnId="{12693CA8-D3F0-4557-BD79-B65405F1C0B2}">
      <dgm:prSet/>
      <dgm:spPr/>
      <dgm:t>
        <a:bodyPr/>
        <a:lstStyle/>
        <a:p>
          <a:endParaRPr lang="hu-HU"/>
        </a:p>
      </dgm:t>
    </dgm:pt>
    <dgm:pt modelId="{C6AAD92A-C51D-4751-8E51-8E717DAB94FA}" type="pres">
      <dgm:prSet presAssocID="{80575A8A-B8D4-4945-A9C5-CC96BA9FF12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F804BD35-6BC5-475C-A740-EE8405F6E3A2}" type="pres">
      <dgm:prSet presAssocID="{7E4FADB6-DC4F-4771-82DF-92C871F4AF69}" presName="composite" presStyleCnt="0"/>
      <dgm:spPr/>
    </dgm:pt>
    <dgm:pt modelId="{BDAC42F1-93E4-4CB2-A0F0-3ECED277920C}" type="pres">
      <dgm:prSet presAssocID="{7E4FADB6-DC4F-4771-82DF-92C871F4AF69}" presName="parentText" presStyleLbl="alignNode1" presStyleIdx="0" presStyleCnt="1" custLinFactNeighborX="-4398" custLinFactNeighborY="36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5677D98-A5AC-4653-B927-C12512F23141}" type="pres">
      <dgm:prSet presAssocID="{7E4FADB6-DC4F-4771-82DF-92C871F4AF69}" presName="descendantText" presStyleLbl="alignAcc1" presStyleIdx="0" presStyleCnt="1" custScaleX="97975" custScaleY="133081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6C5C7752-5B18-4618-97CC-70D0032C87E1}" type="presOf" srcId="{7E4FADB6-DC4F-4771-82DF-92C871F4AF69}" destId="{BDAC42F1-93E4-4CB2-A0F0-3ECED277920C}" srcOrd="0" destOrd="0" presId="urn:microsoft.com/office/officeart/2005/8/layout/chevron2"/>
    <dgm:cxn modelId="{98776A1C-30E3-4C4B-9A30-C628423C9A83}" type="presOf" srcId="{587D86CF-F330-4860-8465-64B43CB36516}" destId="{35677D98-A5AC-4653-B927-C12512F23141}" srcOrd="0" destOrd="2" presId="urn:microsoft.com/office/officeart/2005/8/layout/chevron2"/>
    <dgm:cxn modelId="{3078E008-061D-454E-B225-1F72A68788E9}" srcId="{7E4FADB6-DC4F-4771-82DF-92C871F4AF69}" destId="{587D86CF-F330-4860-8465-64B43CB36516}" srcOrd="2" destOrd="0" parTransId="{D6CAFC54-25A5-4A1A-8007-C219975D262B}" sibTransId="{36D0A5C4-71F6-41DA-B637-2471CFDE712E}"/>
    <dgm:cxn modelId="{12693CA8-D3F0-4557-BD79-B65405F1C0B2}" srcId="{7E4FADB6-DC4F-4771-82DF-92C871F4AF69}" destId="{85FBD0A8-C7F6-445E-AE27-2976F9DE34E2}" srcOrd="1" destOrd="0" parTransId="{B6F34503-F143-4ED6-B557-CB491BD7F2E4}" sibTransId="{6A8A7721-4784-487E-A06F-36A4F1C07A2D}"/>
    <dgm:cxn modelId="{7D960BC9-789F-49A0-8B36-F18732AFFEA1}" type="presOf" srcId="{80575A8A-B8D4-4945-A9C5-CC96BA9FF12A}" destId="{C6AAD92A-C51D-4751-8E51-8E717DAB94FA}" srcOrd="0" destOrd="0" presId="urn:microsoft.com/office/officeart/2005/8/layout/chevron2"/>
    <dgm:cxn modelId="{E9453C16-7F20-47A0-90E3-5921DEBEE777}" type="presOf" srcId="{004EAA50-BD5C-42EB-B927-ABD622B0919C}" destId="{35677D98-A5AC-4653-B927-C12512F23141}" srcOrd="0" destOrd="0" presId="urn:microsoft.com/office/officeart/2005/8/layout/chevron2"/>
    <dgm:cxn modelId="{BCF41819-989E-491A-BF94-4032C3515F40}" type="presOf" srcId="{85FBD0A8-C7F6-445E-AE27-2976F9DE34E2}" destId="{35677D98-A5AC-4653-B927-C12512F23141}" srcOrd="0" destOrd="1" presId="urn:microsoft.com/office/officeart/2005/8/layout/chevron2"/>
    <dgm:cxn modelId="{D4272356-3396-4796-85B6-C6EF9DB473F0}" srcId="{7E4FADB6-DC4F-4771-82DF-92C871F4AF69}" destId="{004EAA50-BD5C-42EB-B927-ABD622B0919C}" srcOrd="0" destOrd="0" parTransId="{1E1C6C59-1C53-4F18-8CBF-00A49404DC6D}" sibTransId="{D9BA11A7-E3D5-4C45-823B-AC8FE77E0456}"/>
    <dgm:cxn modelId="{BBEF738A-D7AC-44A2-B77E-280560D88301}" srcId="{80575A8A-B8D4-4945-A9C5-CC96BA9FF12A}" destId="{7E4FADB6-DC4F-4771-82DF-92C871F4AF69}" srcOrd="0" destOrd="0" parTransId="{1CF64BC4-80CF-48E7-A789-09373DC03ED0}" sibTransId="{00DC708B-FC93-4DA0-9684-8F2CBC02890E}"/>
    <dgm:cxn modelId="{EACE7248-AFD8-4CFD-BDD1-9EF022A5F988}" type="presParOf" srcId="{C6AAD92A-C51D-4751-8E51-8E717DAB94FA}" destId="{F804BD35-6BC5-475C-A740-EE8405F6E3A2}" srcOrd="0" destOrd="0" presId="urn:microsoft.com/office/officeart/2005/8/layout/chevron2"/>
    <dgm:cxn modelId="{72132B81-E1DA-496B-BB64-AD4CB20828FC}" type="presParOf" srcId="{F804BD35-6BC5-475C-A740-EE8405F6E3A2}" destId="{BDAC42F1-93E4-4CB2-A0F0-3ECED277920C}" srcOrd="0" destOrd="0" presId="urn:microsoft.com/office/officeart/2005/8/layout/chevron2"/>
    <dgm:cxn modelId="{ED4DD380-508F-4443-A068-E7D4BFA3904C}" type="presParOf" srcId="{F804BD35-6BC5-475C-A740-EE8405F6E3A2}" destId="{35677D98-A5AC-4653-B927-C12512F2314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277834-8596-4DAF-B68E-2BA02C7CFAF9}" type="doc">
      <dgm:prSet loTypeId="urn:microsoft.com/office/officeart/2005/8/layout/chevron2" loCatId="process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hu-HU"/>
        </a:p>
      </dgm:t>
    </dgm:pt>
    <dgm:pt modelId="{7FDB4A27-7D59-4B13-AE33-D9E652B44777}">
      <dgm:prSet custT="1"/>
      <dgm:spPr/>
      <dgm:t>
        <a:bodyPr/>
        <a:lstStyle/>
        <a:p>
          <a:r>
            <a:rPr lang="hu-HU" sz="2400" dirty="0">
              <a:latin typeface="Calibri" panose="020F0502020204030204" pitchFamily="34" charset="0"/>
              <a:cs typeface="Calibri" panose="020F0502020204030204" pitchFamily="34" charset="0"/>
            </a:rPr>
            <a:t>E-ügyintézési kötelezettség</a:t>
          </a:r>
        </a:p>
      </dgm:t>
    </dgm:pt>
    <dgm:pt modelId="{68533B04-5B38-483C-B0BB-D1E6F1A49E6A}" type="parTrans" cxnId="{856186DE-5307-495B-96C5-5903C85B8372}">
      <dgm:prSet/>
      <dgm:spPr/>
      <dgm:t>
        <a:bodyPr/>
        <a:lstStyle/>
        <a:p>
          <a:endParaRPr lang="hu-HU"/>
        </a:p>
      </dgm:t>
    </dgm:pt>
    <dgm:pt modelId="{C8295152-298F-4070-AB4D-E3A5378AF43F}" type="sibTrans" cxnId="{856186DE-5307-495B-96C5-5903C85B8372}">
      <dgm:prSet/>
      <dgm:spPr/>
      <dgm:t>
        <a:bodyPr/>
        <a:lstStyle/>
        <a:p>
          <a:endParaRPr lang="hu-HU"/>
        </a:p>
      </dgm:t>
    </dgm:pt>
    <dgm:pt modelId="{12CFE88E-BBE7-460A-A9DB-A129F116F981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spcAft>
              <a:spcPts val="1200"/>
            </a:spcAft>
          </a:pPr>
          <a:r>
            <a:rPr lang="hu-HU" sz="2000" dirty="0">
              <a:latin typeface="Calibri" panose="020F0502020204030204" pitchFamily="34" charset="0"/>
              <a:cs typeface="Calibri" panose="020F0502020204030204" pitchFamily="34" charset="0"/>
            </a:rPr>
            <a:t>Eüsztv. kötelező alkalmazása </a:t>
          </a:r>
          <a:r>
            <a:rPr lang="hu-HU" sz="2000" b="1" i="0" u="sng" dirty="0">
              <a:latin typeface="Calibri" panose="020F0502020204030204" pitchFamily="34" charset="0"/>
              <a:cs typeface="Calibri" panose="020F0502020204030204" pitchFamily="34" charset="0"/>
            </a:rPr>
            <a:t>2018. január elsejétől</a:t>
          </a:r>
        </a:p>
      </dgm:t>
    </dgm:pt>
    <dgm:pt modelId="{48726AF5-53AB-460F-B75D-B8C8470859DD}" type="parTrans" cxnId="{508313AA-865B-4CB2-9B51-34B2C09E9C18}">
      <dgm:prSet/>
      <dgm:spPr/>
      <dgm:t>
        <a:bodyPr/>
        <a:lstStyle/>
        <a:p>
          <a:endParaRPr lang="hu-HU"/>
        </a:p>
      </dgm:t>
    </dgm:pt>
    <dgm:pt modelId="{71CDBD50-F761-434E-B8D5-513CFFCFC830}" type="sibTrans" cxnId="{508313AA-865B-4CB2-9B51-34B2C09E9C18}">
      <dgm:prSet/>
      <dgm:spPr/>
      <dgm:t>
        <a:bodyPr/>
        <a:lstStyle/>
        <a:p>
          <a:endParaRPr lang="hu-HU"/>
        </a:p>
      </dgm:t>
    </dgm:pt>
    <dgm:pt modelId="{01BF2E33-0775-447A-B4E0-EDC76B417189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spcAft>
              <a:spcPts val="1200"/>
            </a:spcAft>
          </a:pPr>
          <a:r>
            <a:rPr lang="hu-HU" sz="2000" dirty="0">
              <a:latin typeface="Calibri" panose="020F0502020204030204" pitchFamily="34" charset="0"/>
              <a:cs typeface="Calibri" panose="020F0502020204030204" pitchFamily="34" charset="0"/>
            </a:rPr>
            <a:t>Eüsztv. 1. § 17. </a:t>
          </a:r>
          <a:r>
            <a:rPr lang="hu-HU" sz="2000" b="0" u="none" dirty="0">
              <a:latin typeface="Calibri" panose="020F0502020204030204" pitchFamily="34" charset="0"/>
              <a:cs typeface="Calibri" panose="020F0502020204030204" pitchFamily="34" charset="0"/>
            </a:rPr>
            <a:t>b.) </a:t>
          </a:r>
          <a:r>
            <a:rPr lang="hu-HU" sz="2000" b="1" u="sng" dirty="0">
              <a:latin typeface="Calibri" panose="020F0502020204030204" pitchFamily="34" charset="0"/>
              <a:cs typeface="Calibri" panose="020F0502020204030204" pitchFamily="34" charset="0"/>
            </a:rPr>
            <a:t>a helyi önkormányzat is elektronikus ügyintézés biztosítására </a:t>
          </a:r>
          <a:br>
            <a:rPr lang="hu-HU" sz="2000" b="1" u="sng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hu-HU" sz="2000" b="1" u="none" dirty="0">
              <a:latin typeface="Calibri" panose="020F0502020204030204" pitchFamily="34" charset="0"/>
              <a:cs typeface="Calibri" panose="020F0502020204030204" pitchFamily="34" charset="0"/>
            </a:rPr>
            <a:t>                                 </a:t>
          </a:r>
          <a:r>
            <a:rPr lang="hu-HU" sz="2000" b="1" u="sng" dirty="0">
              <a:latin typeface="Calibri" panose="020F0502020204030204" pitchFamily="34" charset="0"/>
              <a:cs typeface="Calibri" panose="020F0502020204030204" pitchFamily="34" charset="0"/>
            </a:rPr>
            <a:t>kötelezett szervnek minősül  </a:t>
          </a:r>
        </a:p>
      </dgm:t>
    </dgm:pt>
    <dgm:pt modelId="{26311623-C205-4C96-85ED-90311D1D7E37}" type="parTrans" cxnId="{3A0F5A26-39BB-4656-B663-384DF3B135F1}">
      <dgm:prSet/>
      <dgm:spPr/>
      <dgm:t>
        <a:bodyPr/>
        <a:lstStyle/>
        <a:p>
          <a:endParaRPr lang="hu-HU"/>
        </a:p>
      </dgm:t>
    </dgm:pt>
    <dgm:pt modelId="{184BACF1-B261-493F-9B52-D3661E04A1AB}" type="sibTrans" cxnId="{3A0F5A26-39BB-4656-B663-384DF3B135F1}">
      <dgm:prSet/>
      <dgm:spPr/>
      <dgm:t>
        <a:bodyPr/>
        <a:lstStyle/>
        <a:p>
          <a:endParaRPr lang="hu-HU"/>
        </a:p>
      </dgm:t>
    </dgm:pt>
    <dgm:pt modelId="{9E5F36E3-B3E3-4BDD-B3C6-B0CFCAC0B2B2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spcAft>
              <a:spcPts val="1200"/>
            </a:spcAft>
          </a:pPr>
          <a:r>
            <a:rPr lang="hu-HU" sz="2000" dirty="0">
              <a:latin typeface="Calibri" panose="020F0502020204030204" pitchFamily="34" charset="0"/>
              <a:cs typeface="Calibri" panose="020F0502020204030204" pitchFamily="34" charset="0"/>
            </a:rPr>
            <a:t>Mentesség / halasztás: törvényjavaslat benyújtva, kormányrendelet kidolgozás alatt </a:t>
          </a:r>
        </a:p>
      </dgm:t>
    </dgm:pt>
    <dgm:pt modelId="{3C16B66A-9293-42D6-BDD0-936DB1E7F9E1}" type="parTrans" cxnId="{C33FEC85-8165-40DA-9EB9-114879808EA4}">
      <dgm:prSet/>
      <dgm:spPr/>
      <dgm:t>
        <a:bodyPr/>
        <a:lstStyle/>
        <a:p>
          <a:endParaRPr lang="hu-HU"/>
        </a:p>
      </dgm:t>
    </dgm:pt>
    <dgm:pt modelId="{6FA7DEAE-A01A-45F9-8F3B-3C00BA63846C}" type="sibTrans" cxnId="{C33FEC85-8165-40DA-9EB9-114879808EA4}">
      <dgm:prSet/>
      <dgm:spPr/>
      <dgm:t>
        <a:bodyPr/>
        <a:lstStyle/>
        <a:p>
          <a:endParaRPr lang="hu-HU"/>
        </a:p>
      </dgm:t>
    </dgm:pt>
    <dgm:pt modelId="{8BCA37D8-FBCB-4581-B920-C3B50F0E4F2E}" type="pres">
      <dgm:prSet presAssocID="{40277834-8596-4DAF-B68E-2BA02C7CFAF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C4D2EEF8-02CD-40DD-8164-F42F1D41CE42}" type="pres">
      <dgm:prSet presAssocID="{7FDB4A27-7D59-4B13-AE33-D9E652B44777}" presName="composite" presStyleCnt="0"/>
      <dgm:spPr/>
    </dgm:pt>
    <dgm:pt modelId="{4FC6CD88-6984-45F1-AE40-00B8B96EC720}" type="pres">
      <dgm:prSet presAssocID="{7FDB4A27-7D59-4B13-AE33-D9E652B44777}" presName="parentText" presStyleLbl="alignNode1" presStyleIdx="0" presStyleCnt="1" custLinFactNeighborX="-4012" custLinFactNeighborY="1748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C54058D-C069-4371-913E-CD092EE4504F}" type="pres">
      <dgm:prSet presAssocID="{7FDB4A27-7D59-4B13-AE33-D9E652B44777}" presName="descendantText" presStyleLbl="alignAcc1" presStyleIdx="0" presStyleCnt="1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1AEFFDDE-7528-43A4-833D-D24F131756F4}" type="presOf" srcId="{01BF2E33-0775-447A-B4E0-EDC76B417189}" destId="{AC54058D-C069-4371-913E-CD092EE4504F}" srcOrd="0" destOrd="1" presId="urn:microsoft.com/office/officeart/2005/8/layout/chevron2"/>
    <dgm:cxn modelId="{6FC88866-55C9-4B73-AB6A-BC190A384ABA}" type="presOf" srcId="{12CFE88E-BBE7-460A-A9DB-A129F116F981}" destId="{AC54058D-C069-4371-913E-CD092EE4504F}" srcOrd="0" destOrd="0" presId="urn:microsoft.com/office/officeart/2005/8/layout/chevron2"/>
    <dgm:cxn modelId="{6CD89B7C-0547-4070-B3E2-BCEFE23C693D}" type="presOf" srcId="{40277834-8596-4DAF-B68E-2BA02C7CFAF9}" destId="{8BCA37D8-FBCB-4581-B920-C3B50F0E4F2E}" srcOrd="0" destOrd="0" presId="urn:microsoft.com/office/officeart/2005/8/layout/chevron2"/>
    <dgm:cxn modelId="{508313AA-865B-4CB2-9B51-34B2C09E9C18}" srcId="{7FDB4A27-7D59-4B13-AE33-D9E652B44777}" destId="{12CFE88E-BBE7-460A-A9DB-A129F116F981}" srcOrd="0" destOrd="0" parTransId="{48726AF5-53AB-460F-B75D-B8C8470859DD}" sibTransId="{71CDBD50-F761-434E-B8D5-513CFFCFC830}"/>
    <dgm:cxn modelId="{C33FEC85-8165-40DA-9EB9-114879808EA4}" srcId="{7FDB4A27-7D59-4B13-AE33-D9E652B44777}" destId="{9E5F36E3-B3E3-4BDD-B3C6-B0CFCAC0B2B2}" srcOrd="2" destOrd="0" parTransId="{3C16B66A-9293-42D6-BDD0-936DB1E7F9E1}" sibTransId="{6FA7DEAE-A01A-45F9-8F3B-3C00BA63846C}"/>
    <dgm:cxn modelId="{3A0F5A26-39BB-4656-B663-384DF3B135F1}" srcId="{7FDB4A27-7D59-4B13-AE33-D9E652B44777}" destId="{01BF2E33-0775-447A-B4E0-EDC76B417189}" srcOrd="1" destOrd="0" parTransId="{26311623-C205-4C96-85ED-90311D1D7E37}" sibTransId="{184BACF1-B261-493F-9B52-D3661E04A1AB}"/>
    <dgm:cxn modelId="{1A6C8EB6-1DB0-4F44-8E7B-1F2BA0DF310B}" type="presOf" srcId="{7FDB4A27-7D59-4B13-AE33-D9E652B44777}" destId="{4FC6CD88-6984-45F1-AE40-00B8B96EC720}" srcOrd="0" destOrd="0" presId="urn:microsoft.com/office/officeart/2005/8/layout/chevron2"/>
    <dgm:cxn modelId="{40FDCAD8-7E75-40AF-8550-F3DCE5D611B8}" type="presOf" srcId="{9E5F36E3-B3E3-4BDD-B3C6-B0CFCAC0B2B2}" destId="{AC54058D-C069-4371-913E-CD092EE4504F}" srcOrd="0" destOrd="2" presId="urn:microsoft.com/office/officeart/2005/8/layout/chevron2"/>
    <dgm:cxn modelId="{856186DE-5307-495B-96C5-5903C85B8372}" srcId="{40277834-8596-4DAF-B68E-2BA02C7CFAF9}" destId="{7FDB4A27-7D59-4B13-AE33-D9E652B44777}" srcOrd="0" destOrd="0" parTransId="{68533B04-5B38-483C-B0BB-D1E6F1A49E6A}" sibTransId="{C8295152-298F-4070-AB4D-E3A5378AF43F}"/>
    <dgm:cxn modelId="{486B853E-7E41-4F70-97EA-DB468E37108E}" type="presParOf" srcId="{8BCA37D8-FBCB-4581-B920-C3B50F0E4F2E}" destId="{C4D2EEF8-02CD-40DD-8164-F42F1D41CE42}" srcOrd="0" destOrd="0" presId="urn:microsoft.com/office/officeart/2005/8/layout/chevron2"/>
    <dgm:cxn modelId="{526BDC8B-E198-4992-8988-F8793983332C}" type="presParOf" srcId="{C4D2EEF8-02CD-40DD-8164-F42F1D41CE42}" destId="{4FC6CD88-6984-45F1-AE40-00B8B96EC720}" srcOrd="0" destOrd="0" presId="urn:microsoft.com/office/officeart/2005/8/layout/chevron2"/>
    <dgm:cxn modelId="{CA997989-B465-4CEF-9554-9361E2B78E10}" type="presParOf" srcId="{C4D2EEF8-02CD-40DD-8164-F42F1D41CE42}" destId="{AC54058D-C069-4371-913E-CD092EE4504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0575A8A-B8D4-4945-A9C5-CC96BA9FF12A}" type="doc">
      <dgm:prSet loTypeId="urn:microsoft.com/office/officeart/2005/8/layout/chevron2" loCatId="process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hu-HU"/>
        </a:p>
      </dgm:t>
    </dgm:pt>
    <dgm:pt modelId="{7E4FADB6-DC4F-4771-82DF-92C871F4AF69}">
      <dgm:prSet custT="1"/>
      <dgm:spPr/>
      <dgm:t>
        <a:bodyPr/>
        <a:lstStyle/>
        <a:p>
          <a:r>
            <a:rPr lang="hu-HU" sz="2400" dirty="0">
              <a:latin typeface="Calibri" panose="020F0502020204030204" pitchFamily="34" charset="0"/>
              <a:cs typeface="Calibri" panose="020F0502020204030204" pitchFamily="34" charset="0"/>
            </a:rPr>
            <a:t>Eüsztv. fő irányai:</a:t>
          </a:r>
        </a:p>
      </dgm:t>
    </dgm:pt>
    <dgm:pt modelId="{1CF64BC4-80CF-48E7-A789-09373DC03ED0}" type="parTrans" cxnId="{BBEF738A-D7AC-44A2-B77E-280560D88301}">
      <dgm:prSet/>
      <dgm:spPr/>
      <dgm:t>
        <a:bodyPr/>
        <a:lstStyle/>
        <a:p>
          <a:endParaRPr lang="hu-HU"/>
        </a:p>
      </dgm:t>
    </dgm:pt>
    <dgm:pt modelId="{00DC708B-FC93-4DA0-9684-8F2CBC02890E}" type="sibTrans" cxnId="{BBEF738A-D7AC-44A2-B77E-280560D88301}">
      <dgm:prSet/>
      <dgm:spPr/>
      <dgm:t>
        <a:bodyPr/>
        <a:lstStyle/>
        <a:p>
          <a:endParaRPr lang="hu-HU"/>
        </a:p>
      </dgm:t>
    </dgm:pt>
    <dgm:pt modelId="{004EAA50-BD5C-42EB-B927-ABD622B0919C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spcAft>
              <a:spcPts val="1200"/>
            </a:spcAft>
          </a:pPr>
          <a:r>
            <a:rPr lang="hu-HU" sz="2000" dirty="0">
              <a:latin typeface="Calibri" panose="020F0502020204030204" pitchFamily="34" charset="0"/>
              <a:cs typeface="Calibri" panose="020F0502020204030204" pitchFamily="34" charset="0"/>
            </a:rPr>
            <a:t>E-ügyintézés </a:t>
          </a:r>
          <a:r>
            <a:rPr lang="hu-HU" sz="2000" b="1" u="sng" dirty="0">
              <a:latin typeface="Calibri" panose="020F0502020204030204" pitchFamily="34" charset="0"/>
              <a:cs typeface="Calibri" panose="020F0502020204030204" pitchFamily="34" charset="0"/>
            </a:rPr>
            <a:t>ügyféli alapjog</a:t>
          </a:r>
          <a:r>
            <a:rPr lang="hu-HU" sz="2000" dirty="0">
              <a:latin typeface="Calibri" panose="020F0502020204030204" pitchFamily="34" charset="0"/>
              <a:cs typeface="Calibri" panose="020F0502020204030204" pitchFamily="34" charset="0"/>
            </a:rPr>
            <a:t>ként való deklarálása</a:t>
          </a:r>
        </a:p>
      </dgm:t>
    </dgm:pt>
    <dgm:pt modelId="{1E1C6C59-1C53-4F18-8CBF-00A49404DC6D}" type="parTrans" cxnId="{D4272356-3396-4796-85B6-C6EF9DB473F0}">
      <dgm:prSet/>
      <dgm:spPr/>
      <dgm:t>
        <a:bodyPr/>
        <a:lstStyle/>
        <a:p>
          <a:endParaRPr lang="hu-HU"/>
        </a:p>
      </dgm:t>
    </dgm:pt>
    <dgm:pt modelId="{D9BA11A7-E3D5-4C45-823B-AC8FE77E0456}" type="sibTrans" cxnId="{D4272356-3396-4796-85B6-C6EF9DB473F0}">
      <dgm:prSet/>
      <dgm:spPr/>
      <dgm:t>
        <a:bodyPr/>
        <a:lstStyle/>
        <a:p>
          <a:endParaRPr lang="hu-HU"/>
        </a:p>
      </dgm:t>
    </dgm:pt>
    <dgm:pt modelId="{D70B647B-CD85-411E-B9FE-B13A32F08829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spcAft>
              <a:spcPts val="1200"/>
            </a:spcAft>
          </a:pPr>
          <a:r>
            <a:rPr lang="hu-HU" sz="2000" b="1" u="sng" dirty="0">
              <a:latin typeface="Calibri" panose="020F0502020204030204" pitchFamily="34" charset="0"/>
              <a:cs typeface="Calibri" panose="020F0502020204030204" pitchFamily="34" charset="0"/>
            </a:rPr>
            <a:t>Gazdálkodó szervezetek számára kötelezettség</a:t>
          </a:r>
        </a:p>
      </dgm:t>
    </dgm:pt>
    <dgm:pt modelId="{BB55646B-BCD8-4626-A452-5E8D819BCB0B}" type="parTrans" cxnId="{993CBFD7-8E02-4BAF-BE53-ED4B973B9DC6}">
      <dgm:prSet/>
      <dgm:spPr/>
      <dgm:t>
        <a:bodyPr/>
        <a:lstStyle/>
        <a:p>
          <a:endParaRPr lang="hu-HU"/>
        </a:p>
      </dgm:t>
    </dgm:pt>
    <dgm:pt modelId="{704B105C-244E-4616-AA5B-B85202B3C2B3}" type="sibTrans" cxnId="{993CBFD7-8E02-4BAF-BE53-ED4B973B9DC6}">
      <dgm:prSet/>
      <dgm:spPr/>
      <dgm:t>
        <a:bodyPr/>
        <a:lstStyle/>
        <a:p>
          <a:endParaRPr lang="hu-HU"/>
        </a:p>
      </dgm:t>
    </dgm:pt>
    <dgm:pt modelId="{8341B55E-E32A-4F36-92A5-20E4782279DE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spcAft>
              <a:spcPts val="1200"/>
            </a:spcAft>
          </a:pPr>
          <a:r>
            <a:rPr lang="hu-HU" sz="2000" dirty="0">
              <a:latin typeface="Calibri" panose="020F0502020204030204" pitchFamily="34" charset="0"/>
              <a:cs typeface="Calibri" panose="020F0502020204030204" pitchFamily="34" charset="0"/>
            </a:rPr>
            <a:t>Informatikai együttműködés (interoperabilitás):</a:t>
          </a:r>
        </a:p>
      </dgm:t>
    </dgm:pt>
    <dgm:pt modelId="{14554059-F24B-4101-9C33-F0B2FEAB1ABE}" type="parTrans" cxnId="{EC01DF67-7E7D-48FE-9FDA-5FE9720C56BA}">
      <dgm:prSet/>
      <dgm:spPr/>
      <dgm:t>
        <a:bodyPr/>
        <a:lstStyle/>
        <a:p>
          <a:endParaRPr lang="hu-HU"/>
        </a:p>
      </dgm:t>
    </dgm:pt>
    <dgm:pt modelId="{ED9AD3AB-423B-4415-982E-19B03502A5C7}" type="sibTrans" cxnId="{EC01DF67-7E7D-48FE-9FDA-5FE9720C56BA}">
      <dgm:prSet/>
      <dgm:spPr/>
      <dgm:t>
        <a:bodyPr/>
        <a:lstStyle/>
        <a:p>
          <a:endParaRPr lang="hu-HU"/>
        </a:p>
      </dgm:t>
    </dgm:pt>
    <dgm:pt modelId="{72AE32B8-672A-4161-B184-A7CF5110D813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spcAft>
              <a:spcPts val="1200"/>
            </a:spcAft>
          </a:pPr>
          <a:r>
            <a:rPr lang="hu-HU" sz="2000" dirty="0">
              <a:latin typeface="Calibri" panose="020F0502020204030204" pitchFamily="34" charset="0"/>
              <a:cs typeface="Calibri" panose="020F0502020204030204" pitchFamily="34" charset="0"/>
            </a:rPr>
            <a:t>Bizalmi szolgáltatások, mint igénybe vevőt érinti</a:t>
          </a:r>
        </a:p>
      </dgm:t>
    </dgm:pt>
    <dgm:pt modelId="{3596B7F6-9CD9-42E2-A31C-BA9143CB881F}" type="parTrans" cxnId="{DC52B78C-DA4D-4F08-8A92-9F71DC760512}">
      <dgm:prSet/>
      <dgm:spPr/>
      <dgm:t>
        <a:bodyPr/>
        <a:lstStyle/>
        <a:p>
          <a:endParaRPr lang="hu-HU"/>
        </a:p>
      </dgm:t>
    </dgm:pt>
    <dgm:pt modelId="{6E486466-5AFC-4A7B-8DAF-315F87926190}" type="sibTrans" cxnId="{DC52B78C-DA4D-4F08-8A92-9F71DC760512}">
      <dgm:prSet/>
      <dgm:spPr/>
      <dgm:t>
        <a:bodyPr/>
        <a:lstStyle/>
        <a:p>
          <a:endParaRPr lang="hu-HU"/>
        </a:p>
      </dgm:t>
    </dgm:pt>
    <dgm:pt modelId="{D14824F7-B4CA-4C3B-9DE3-4557068442AC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spcAft>
              <a:spcPts val="1200"/>
            </a:spcAft>
            <a:buFont typeface="Courier New" panose="02070309020205020404" pitchFamily="49" charset="0"/>
            <a:buChar char="o"/>
          </a:pPr>
          <a:r>
            <a:rPr lang="hu-HU" sz="2000" dirty="0">
              <a:latin typeface="Calibri" panose="020F0502020204030204" pitchFamily="34" charset="0"/>
              <a:cs typeface="Calibri" panose="020F0502020204030204" pitchFamily="34" charset="0"/>
            </a:rPr>
            <a:t>belső működést és eljárásrendet befolyásolja;</a:t>
          </a:r>
        </a:p>
      </dgm:t>
    </dgm:pt>
    <dgm:pt modelId="{28E34EFB-577C-4CCE-AF23-8D6B437EADB4}" type="parTrans" cxnId="{6649813E-1FFD-471C-8614-8F831DD541C5}">
      <dgm:prSet/>
      <dgm:spPr/>
      <dgm:t>
        <a:bodyPr/>
        <a:lstStyle/>
        <a:p>
          <a:endParaRPr lang="hu-HU"/>
        </a:p>
      </dgm:t>
    </dgm:pt>
    <dgm:pt modelId="{E151A75C-3613-4CEC-BFCF-2955171BC712}" type="sibTrans" cxnId="{6649813E-1FFD-471C-8614-8F831DD541C5}">
      <dgm:prSet/>
      <dgm:spPr/>
      <dgm:t>
        <a:bodyPr/>
        <a:lstStyle/>
        <a:p>
          <a:endParaRPr lang="hu-HU"/>
        </a:p>
      </dgm:t>
    </dgm:pt>
    <dgm:pt modelId="{E6AB799C-8E5D-40FC-8C4D-86792594608D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>
            <a:spcAft>
              <a:spcPts val="1200"/>
            </a:spcAft>
            <a:buFont typeface="Courier New" panose="02070309020205020404" pitchFamily="49" charset="0"/>
            <a:buChar char="o"/>
          </a:pPr>
          <a:r>
            <a:rPr lang="hu-HU" sz="2000" b="1" u="sng" dirty="0">
              <a:latin typeface="Calibri" panose="020F0502020204030204" pitchFamily="34" charset="0"/>
              <a:cs typeface="Calibri" panose="020F0502020204030204" pitchFamily="34" charset="0"/>
            </a:rPr>
            <a:t>kötelező elektronikus kapcsolattartás </a:t>
          </a:r>
          <a:r>
            <a:rPr lang="hu-HU" sz="2000" dirty="0">
              <a:latin typeface="Calibri" panose="020F0502020204030204" pitchFamily="34" charset="0"/>
              <a:cs typeface="Calibri" panose="020F0502020204030204" pitchFamily="34" charset="0"/>
            </a:rPr>
            <a:t>az e-ügyintézést biztosító szervekkel</a:t>
          </a:r>
        </a:p>
      </dgm:t>
    </dgm:pt>
    <dgm:pt modelId="{AD491D61-A793-4D90-A3CD-AAD8B45433B5}" type="parTrans" cxnId="{8F4B3A02-7569-4F58-8EA0-8D1AE9255A8F}">
      <dgm:prSet/>
      <dgm:spPr/>
      <dgm:t>
        <a:bodyPr/>
        <a:lstStyle/>
        <a:p>
          <a:endParaRPr lang="hu-HU"/>
        </a:p>
      </dgm:t>
    </dgm:pt>
    <dgm:pt modelId="{11F5C5BE-023E-4567-8418-5F72A7C4C519}" type="sibTrans" cxnId="{8F4B3A02-7569-4F58-8EA0-8D1AE9255A8F}">
      <dgm:prSet/>
      <dgm:spPr/>
      <dgm:t>
        <a:bodyPr/>
        <a:lstStyle/>
        <a:p>
          <a:endParaRPr lang="hu-HU"/>
        </a:p>
      </dgm:t>
    </dgm:pt>
    <dgm:pt modelId="{C6AAD92A-C51D-4751-8E51-8E717DAB94FA}" type="pres">
      <dgm:prSet presAssocID="{80575A8A-B8D4-4945-A9C5-CC96BA9FF12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F804BD35-6BC5-475C-A740-EE8405F6E3A2}" type="pres">
      <dgm:prSet presAssocID="{7E4FADB6-DC4F-4771-82DF-92C871F4AF69}" presName="composite" presStyleCnt="0"/>
      <dgm:spPr/>
    </dgm:pt>
    <dgm:pt modelId="{BDAC42F1-93E4-4CB2-A0F0-3ECED277920C}" type="pres">
      <dgm:prSet presAssocID="{7E4FADB6-DC4F-4771-82DF-92C871F4AF69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5677D98-A5AC-4653-B927-C12512F23141}" type="pres">
      <dgm:prSet presAssocID="{7E4FADB6-DC4F-4771-82DF-92C871F4AF69}" presName="descendantText" presStyleLbl="alignAcc1" presStyleIdx="0" presStyleCnt="1" custScaleY="133081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EAF50851-2266-47AC-A27B-FF0BCF744CAC}" type="presOf" srcId="{80575A8A-B8D4-4945-A9C5-CC96BA9FF12A}" destId="{C6AAD92A-C51D-4751-8E51-8E717DAB94FA}" srcOrd="0" destOrd="0" presId="urn:microsoft.com/office/officeart/2005/8/layout/chevron2"/>
    <dgm:cxn modelId="{F4C52CFA-AD95-4ACC-AB8F-34E3AA643AE1}" type="presOf" srcId="{004EAA50-BD5C-42EB-B927-ABD622B0919C}" destId="{35677D98-A5AC-4653-B927-C12512F23141}" srcOrd="0" destOrd="0" presId="urn:microsoft.com/office/officeart/2005/8/layout/chevron2"/>
    <dgm:cxn modelId="{6649813E-1FFD-471C-8614-8F831DD541C5}" srcId="{8341B55E-E32A-4F36-92A5-20E4782279DE}" destId="{D14824F7-B4CA-4C3B-9DE3-4557068442AC}" srcOrd="0" destOrd="0" parTransId="{28E34EFB-577C-4CCE-AF23-8D6B437EADB4}" sibTransId="{E151A75C-3613-4CEC-BFCF-2955171BC712}"/>
    <dgm:cxn modelId="{58F19D72-9D74-4FA7-937F-1BD9BE564C1B}" type="presOf" srcId="{8341B55E-E32A-4F36-92A5-20E4782279DE}" destId="{35677D98-A5AC-4653-B927-C12512F23141}" srcOrd="0" destOrd="2" presId="urn:microsoft.com/office/officeart/2005/8/layout/chevron2"/>
    <dgm:cxn modelId="{8F4B3A02-7569-4F58-8EA0-8D1AE9255A8F}" srcId="{8341B55E-E32A-4F36-92A5-20E4782279DE}" destId="{E6AB799C-8E5D-40FC-8C4D-86792594608D}" srcOrd="1" destOrd="0" parTransId="{AD491D61-A793-4D90-A3CD-AAD8B45433B5}" sibTransId="{11F5C5BE-023E-4567-8418-5F72A7C4C519}"/>
    <dgm:cxn modelId="{ED5BBB4E-2779-442B-B159-5ACF18F67E1E}" type="presOf" srcId="{7E4FADB6-DC4F-4771-82DF-92C871F4AF69}" destId="{BDAC42F1-93E4-4CB2-A0F0-3ECED277920C}" srcOrd="0" destOrd="0" presId="urn:microsoft.com/office/officeart/2005/8/layout/chevron2"/>
    <dgm:cxn modelId="{5F24B9C4-27F7-4DC4-A3DB-04561AB1E85C}" type="presOf" srcId="{D70B647B-CD85-411E-B9FE-B13A32F08829}" destId="{35677D98-A5AC-4653-B927-C12512F23141}" srcOrd="0" destOrd="1" presId="urn:microsoft.com/office/officeart/2005/8/layout/chevron2"/>
    <dgm:cxn modelId="{2182C156-5B89-4023-B9E4-1E92F1C46459}" type="presOf" srcId="{E6AB799C-8E5D-40FC-8C4D-86792594608D}" destId="{35677D98-A5AC-4653-B927-C12512F23141}" srcOrd="0" destOrd="4" presId="urn:microsoft.com/office/officeart/2005/8/layout/chevron2"/>
    <dgm:cxn modelId="{FF4BC1B9-5A7E-4CBF-8837-341A4C48E9A9}" type="presOf" srcId="{72AE32B8-672A-4161-B184-A7CF5110D813}" destId="{35677D98-A5AC-4653-B927-C12512F23141}" srcOrd="0" destOrd="5" presId="urn:microsoft.com/office/officeart/2005/8/layout/chevron2"/>
    <dgm:cxn modelId="{DF2C489B-2CF6-4148-8AF0-C20B0B982153}" type="presOf" srcId="{D14824F7-B4CA-4C3B-9DE3-4557068442AC}" destId="{35677D98-A5AC-4653-B927-C12512F23141}" srcOrd="0" destOrd="3" presId="urn:microsoft.com/office/officeart/2005/8/layout/chevron2"/>
    <dgm:cxn modelId="{DC52B78C-DA4D-4F08-8A92-9F71DC760512}" srcId="{7E4FADB6-DC4F-4771-82DF-92C871F4AF69}" destId="{72AE32B8-672A-4161-B184-A7CF5110D813}" srcOrd="3" destOrd="0" parTransId="{3596B7F6-9CD9-42E2-A31C-BA9143CB881F}" sibTransId="{6E486466-5AFC-4A7B-8DAF-315F87926190}"/>
    <dgm:cxn modelId="{EC01DF67-7E7D-48FE-9FDA-5FE9720C56BA}" srcId="{7E4FADB6-DC4F-4771-82DF-92C871F4AF69}" destId="{8341B55E-E32A-4F36-92A5-20E4782279DE}" srcOrd="2" destOrd="0" parTransId="{14554059-F24B-4101-9C33-F0B2FEAB1ABE}" sibTransId="{ED9AD3AB-423B-4415-982E-19B03502A5C7}"/>
    <dgm:cxn modelId="{993CBFD7-8E02-4BAF-BE53-ED4B973B9DC6}" srcId="{7E4FADB6-DC4F-4771-82DF-92C871F4AF69}" destId="{D70B647B-CD85-411E-B9FE-B13A32F08829}" srcOrd="1" destOrd="0" parTransId="{BB55646B-BCD8-4626-A452-5E8D819BCB0B}" sibTransId="{704B105C-244E-4616-AA5B-B85202B3C2B3}"/>
    <dgm:cxn modelId="{D4272356-3396-4796-85B6-C6EF9DB473F0}" srcId="{7E4FADB6-DC4F-4771-82DF-92C871F4AF69}" destId="{004EAA50-BD5C-42EB-B927-ABD622B0919C}" srcOrd="0" destOrd="0" parTransId="{1E1C6C59-1C53-4F18-8CBF-00A49404DC6D}" sibTransId="{D9BA11A7-E3D5-4C45-823B-AC8FE77E0456}"/>
    <dgm:cxn modelId="{BBEF738A-D7AC-44A2-B77E-280560D88301}" srcId="{80575A8A-B8D4-4945-A9C5-CC96BA9FF12A}" destId="{7E4FADB6-DC4F-4771-82DF-92C871F4AF69}" srcOrd="0" destOrd="0" parTransId="{1CF64BC4-80CF-48E7-A789-09373DC03ED0}" sibTransId="{00DC708B-FC93-4DA0-9684-8F2CBC02890E}"/>
    <dgm:cxn modelId="{3489B6F1-D831-4789-AA6A-CD4BBF73335D}" type="presParOf" srcId="{C6AAD92A-C51D-4751-8E51-8E717DAB94FA}" destId="{F804BD35-6BC5-475C-A740-EE8405F6E3A2}" srcOrd="0" destOrd="0" presId="urn:microsoft.com/office/officeart/2005/8/layout/chevron2"/>
    <dgm:cxn modelId="{C261C300-5CA9-4B95-BC71-3C1DC2ABC9CB}" type="presParOf" srcId="{F804BD35-6BC5-475C-A740-EE8405F6E3A2}" destId="{BDAC42F1-93E4-4CB2-A0F0-3ECED277920C}" srcOrd="0" destOrd="0" presId="urn:microsoft.com/office/officeart/2005/8/layout/chevron2"/>
    <dgm:cxn modelId="{40BED56D-DCF8-4ECF-9C77-7A151EA9CC18}" type="presParOf" srcId="{F804BD35-6BC5-475C-A740-EE8405F6E3A2}" destId="{35677D98-A5AC-4653-B927-C12512F2314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6CA361B-0FAB-458E-988B-A2FD628A9BB8}" type="doc">
      <dgm:prSet loTypeId="urn:microsoft.com/office/officeart/2005/8/layout/list1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hu-HU"/>
        </a:p>
      </dgm:t>
    </dgm:pt>
    <dgm:pt modelId="{3457EFF9-C4CC-4FAD-9119-5082A15437C1}">
      <dgm:prSet phldrT="[Szöveg]" custT="1"/>
      <dgm:spPr/>
      <dgm:t>
        <a:bodyPr/>
        <a:lstStyle/>
        <a:p>
          <a:r>
            <a:rPr lang="hu-HU" sz="2000" dirty="0">
              <a:latin typeface="Calibri" panose="020F0502020204030204" pitchFamily="34" charset="0"/>
              <a:cs typeface="Calibri" panose="020F0502020204030204" pitchFamily="34" charset="0"/>
            </a:rPr>
            <a:t>ASP egyik szakrendszere az </a:t>
          </a:r>
          <a:r>
            <a:rPr lang="hu-HU" sz="2800" b="1" dirty="0">
              <a:latin typeface="Calibri" panose="020F0502020204030204" pitchFamily="34" charset="0"/>
              <a:cs typeface="Calibri" panose="020F0502020204030204" pitchFamily="34" charset="0"/>
            </a:rPr>
            <a:t>ELÜGY</a:t>
          </a:r>
          <a:r>
            <a:rPr lang="hu-HU" sz="2000" dirty="0">
              <a:latin typeface="Calibri" panose="020F0502020204030204" pitchFamily="34" charset="0"/>
              <a:cs typeface="Calibri" panose="020F0502020204030204" pitchFamily="34" charset="0"/>
            </a:rPr>
            <a:t> (Elektronikus Ügyintézési Portál rendszer és e-Űrlap)</a:t>
          </a:r>
        </a:p>
      </dgm:t>
    </dgm:pt>
    <dgm:pt modelId="{0F67EB5E-AA93-4FC5-98C0-6177A437A100}" type="parTrans" cxnId="{2DFE157D-42B3-499E-9C89-7A4C3C27080A}">
      <dgm:prSet/>
      <dgm:spPr/>
      <dgm:t>
        <a:bodyPr/>
        <a:lstStyle/>
        <a:p>
          <a:endParaRPr lang="hu-HU"/>
        </a:p>
      </dgm:t>
    </dgm:pt>
    <dgm:pt modelId="{99D894C0-0B35-4B37-878F-D5ABBC04D568}" type="sibTrans" cxnId="{2DFE157D-42B3-499E-9C89-7A4C3C27080A}">
      <dgm:prSet/>
      <dgm:spPr/>
      <dgm:t>
        <a:bodyPr/>
        <a:lstStyle/>
        <a:p>
          <a:endParaRPr lang="hu-HU"/>
        </a:p>
      </dgm:t>
    </dgm:pt>
    <dgm:pt modelId="{AA343E87-2EF4-473B-8D0F-28F89747C5D8}">
      <dgm:prSet phldrT="[Szöveg]" custT="1"/>
      <dgm:spPr/>
      <dgm:t>
        <a:bodyPr/>
        <a:lstStyle/>
        <a:p>
          <a:r>
            <a:rPr lang="hu-HU" sz="2000" dirty="0">
              <a:latin typeface="Calibri" panose="020F0502020204030204" pitchFamily="34" charset="0"/>
              <a:cs typeface="Calibri" panose="020F0502020204030204" pitchFamily="34" charset="0"/>
            </a:rPr>
            <a:t>Az ASP ELÜGY megfelel az Eüsztv. szerinti követelményeknek</a:t>
          </a:r>
        </a:p>
      </dgm:t>
    </dgm:pt>
    <dgm:pt modelId="{0E179B10-B544-480F-A2F1-1F119296C30C}" type="parTrans" cxnId="{5AEFC7BB-C450-45E8-8CC9-5ABB85596B74}">
      <dgm:prSet/>
      <dgm:spPr/>
      <dgm:t>
        <a:bodyPr/>
        <a:lstStyle/>
        <a:p>
          <a:endParaRPr lang="hu-HU"/>
        </a:p>
      </dgm:t>
    </dgm:pt>
    <dgm:pt modelId="{D9D0EF08-B97C-4DBD-A2D6-2E1F007271A9}" type="sibTrans" cxnId="{5AEFC7BB-C450-45E8-8CC9-5ABB85596B74}">
      <dgm:prSet/>
      <dgm:spPr/>
      <dgm:t>
        <a:bodyPr/>
        <a:lstStyle/>
        <a:p>
          <a:endParaRPr lang="hu-HU"/>
        </a:p>
      </dgm:t>
    </dgm:pt>
    <dgm:pt modelId="{D8D4814C-643F-4FAA-8E34-E9664305F6E7}">
      <dgm:prSet phldrT="[Szöveg]" custT="1"/>
      <dgm:spPr/>
      <dgm:t>
        <a:bodyPr/>
        <a:lstStyle/>
        <a:p>
          <a:r>
            <a:rPr lang="hu-HU" sz="2000" dirty="0">
              <a:latin typeface="Calibri" panose="020F0502020204030204" pitchFamily="34" charset="0"/>
              <a:cs typeface="Calibri" panose="020F0502020204030204" pitchFamily="34" charset="0"/>
            </a:rPr>
            <a:t>Projektvállalás: ASP szakrendszerek által érintett ügytípusok lefedése</a:t>
          </a:r>
        </a:p>
      </dgm:t>
    </dgm:pt>
    <dgm:pt modelId="{A53F5926-F250-4D54-9FEC-EF4E1D40E7EC}" type="parTrans" cxnId="{CDA64E74-F8F7-4952-A37B-AF881420F4BD}">
      <dgm:prSet/>
      <dgm:spPr/>
      <dgm:t>
        <a:bodyPr/>
        <a:lstStyle/>
        <a:p>
          <a:endParaRPr lang="hu-HU"/>
        </a:p>
      </dgm:t>
    </dgm:pt>
    <dgm:pt modelId="{566C17B2-624D-44DF-A323-6D494EB9D0B9}" type="sibTrans" cxnId="{CDA64E74-F8F7-4952-A37B-AF881420F4BD}">
      <dgm:prSet/>
      <dgm:spPr/>
      <dgm:t>
        <a:bodyPr/>
        <a:lstStyle/>
        <a:p>
          <a:endParaRPr lang="hu-HU"/>
        </a:p>
      </dgm:t>
    </dgm:pt>
    <dgm:pt modelId="{50B4F4FB-C734-4B08-94F1-7E4697D70F8D}">
      <dgm:prSet phldrT="[Szöveg]" custT="1"/>
      <dgm:spPr/>
      <dgm:t>
        <a:bodyPr/>
        <a:lstStyle/>
        <a:p>
          <a:r>
            <a:rPr lang="hu-HU" sz="2800" b="1" dirty="0">
              <a:latin typeface="Calibri" panose="020F0502020204030204" pitchFamily="34" charset="0"/>
              <a:cs typeface="Calibri" panose="020F0502020204030204" pitchFamily="34" charset="0"/>
            </a:rPr>
            <a:t>DE! </a:t>
          </a:r>
          <a:r>
            <a:rPr lang="hu-HU" sz="2000" dirty="0">
              <a:latin typeface="Calibri" panose="020F0502020204030204" pitchFamily="34" charset="0"/>
              <a:cs typeface="Calibri" panose="020F0502020204030204" pitchFamily="34" charset="0"/>
            </a:rPr>
            <a:t>Már most is több ügytípus elérhető: pl. anyakönyvi, szociális ügyek, stb.</a:t>
          </a:r>
        </a:p>
      </dgm:t>
    </dgm:pt>
    <dgm:pt modelId="{0520382A-FA74-498B-885C-30CD68B065AA}" type="parTrans" cxnId="{59CF5320-5512-4583-A30A-8BC78725865F}">
      <dgm:prSet/>
      <dgm:spPr/>
      <dgm:t>
        <a:bodyPr/>
        <a:lstStyle/>
        <a:p>
          <a:endParaRPr lang="hu-HU"/>
        </a:p>
      </dgm:t>
    </dgm:pt>
    <dgm:pt modelId="{84E46E5D-002C-4F3A-9E38-627A5DE27E3C}" type="sibTrans" cxnId="{59CF5320-5512-4583-A30A-8BC78725865F}">
      <dgm:prSet/>
      <dgm:spPr/>
      <dgm:t>
        <a:bodyPr/>
        <a:lstStyle/>
        <a:p>
          <a:endParaRPr lang="hu-HU"/>
        </a:p>
      </dgm:t>
    </dgm:pt>
    <dgm:pt modelId="{85BDC3AC-1C2E-4BD0-A30B-C47702E51958}" type="pres">
      <dgm:prSet presAssocID="{36CA361B-0FAB-458E-988B-A2FD628A9BB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3281047D-677F-4272-AEBC-281AAD778EE3}" type="pres">
      <dgm:prSet presAssocID="{3457EFF9-C4CC-4FAD-9119-5082A15437C1}" presName="parentLin" presStyleCnt="0"/>
      <dgm:spPr/>
    </dgm:pt>
    <dgm:pt modelId="{5B6DEDF2-AB02-429A-97E8-80646A061221}" type="pres">
      <dgm:prSet presAssocID="{3457EFF9-C4CC-4FAD-9119-5082A15437C1}" presName="parentLeftMargin" presStyleLbl="node1" presStyleIdx="0" presStyleCnt="4"/>
      <dgm:spPr/>
      <dgm:t>
        <a:bodyPr/>
        <a:lstStyle/>
        <a:p>
          <a:endParaRPr lang="hu-HU"/>
        </a:p>
      </dgm:t>
    </dgm:pt>
    <dgm:pt modelId="{712E7C91-71D5-4B0E-88F4-4D1DBD8343FA}" type="pres">
      <dgm:prSet presAssocID="{3457EFF9-C4CC-4FAD-9119-5082A15437C1}" presName="parentText" presStyleLbl="node1" presStyleIdx="0" presStyleCnt="4" custScaleX="124898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218FD94-BE21-4DEC-A222-4AE8DEACAEDD}" type="pres">
      <dgm:prSet presAssocID="{3457EFF9-C4CC-4FAD-9119-5082A15437C1}" presName="negativeSpace" presStyleCnt="0"/>
      <dgm:spPr/>
    </dgm:pt>
    <dgm:pt modelId="{3FF09C7C-6F72-47E0-A2D6-05E350185D3C}" type="pres">
      <dgm:prSet presAssocID="{3457EFF9-C4CC-4FAD-9119-5082A15437C1}" presName="childText" presStyleLbl="conFgAcc1" presStyleIdx="0" presStyleCnt="4">
        <dgm:presLayoutVars>
          <dgm:bulletEnabled val="1"/>
        </dgm:presLayoutVars>
      </dgm:prSet>
      <dgm:spPr>
        <a:solidFill>
          <a:schemeClr val="bg1">
            <a:lumMod val="95000"/>
            <a:alpha val="90000"/>
          </a:schemeClr>
        </a:solidFill>
      </dgm:spPr>
    </dgm:pt>
    <dgm:pt modelId="{41D06BE6-81BD-495D-8340-0FF150ED2A80}" type="pres">
      <dgm:prSet presAssocID="{99D894C0-0B35-4B37-878F-D5ABBC04D568}" presName="spaceBetweenRectangles" presStyleCnt="0"/>
      <dgm:spPr/>
    </dgm:pt>
    <dgm:pt modelId="{5AC2BB78-CBCC-44B2-9C28-17502E9E7E84}" type="pres">
      <dgm:prSet presAssocID="{AA343E87-2EF4-473B-8D0F-28F89747C5D8}" presName="parentLin" presStyleCnt="0"/>
      <dgm:spPr/>
    </dgm:pt>
    <dgm:pt modelId="{97FF6578-7AD2-49F1-B4C3-ED1BD5C5FC6D}" type="pres">
      <dgm:prSet presAssocID="{AA343E87-2EF4-473B-8D0F-28F89747C5D8}" presName="parentLeftMargin" presStyleLbl="node1" presStyleIdx="0" presStyleCnt="4"/>
      <dgm:spPr/>
      <dgm:t>
        <a:bodyPr/>
        <a:lstStyle/>
        <a:p>
          <a:endParaRPr lang="hu-HU"/>
        </a:p>
      </dgm:t>
    </dgm:pt>
    <dgm:pt modelId="{0529F49E-B2F4-46F4-B2F0-81EBCB6F0F58}" type="pres">
      <dgm:prSet presAssocID="{AA343E87-2EF4-473B-8D0F-28F89747C5D8}" presName="parentText" presStyleLbl="node1" presStyleIdx="1" presStyleCnt="4" custScaleX="125824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2945E9F-6CAA-4CAD-995F-65CF5E5BEEDF}" type="pres">
      <dgm:prSet presAssocID="{AA343E87-2EF4-473B-8D0F-28F89747C5D8}" presName="negativeSpace" presStyleCnt="0"/>
      <dgm:spPr/>
    </dgm:pt>
    <dgm:pt modelId="{0D7C74D7-DB0B-43E8-8E4A-0946F10DADB1}" type="pres">
      <dgm:prSet presAssocID="{AA343E87-2EF4-473B-8D0F-28F89747C5D8}" presName="childText" presStyleLbl="conFgAcc1" presStyleIdx="1" presStyleCnt="4">
        <dgm:presLayoutVars>
          <dgm:bulletEnabled val="1"/>
        </dgm:presLayoutVars>
      </dgm:prSet>
      <dgm:spPr>
        <a:solidFill>
          <a:schemeClr val="bg1">
            <a:lumMod val="95000"/>
            <a:alpha val="90000"/>
          </a:schemeClr>
        </a:solidFill>
      </dgm:spPr>
    </dgm:pt>
    <dgm:pt modelId="{CCE5B77F-3C94-47CA-BE11-5B4C08ECA45E}" type="pres">
      <dgm:prSet presAssocID="{D9D0EF08-B97C-4DBD-A2D6-2E1F007271A9}" presName="spaceBetweenRectangles" presStyleCnt="0"/>
      <dgm:spPr/>
    </dgm:pt>
    <dgm:pt modelId="{64D0B762-CA19-4629-9200-A3094E9A4B2F}" type="pres">
      <dgm:prSet presAssocID="{D8D4814C-643F-4FAA-8E34-E9664305F6E7}" presName="parentLin" presStyleCnt="0"/>
      <dgm:spPr/>
    </dgm:pt>
    <dgm:pt modelId="{7462029F-A835-4096-B1E3-E6FAC7CA98DC}" type="pres">
      <dgm:prSet presAssocID="{D8D4814C-643F-4FAA-8E34-E9664305F6E7}" presName="parentLeftMargin" presStyleLbl="node1" presStyleIdx="1" presStyleCnt="4"/>
      <dgm:spPr/>
      <dgm:t>
        <a:bodyPr/>
        <a:lstStyle/>
        <a:p>
          <a:endParaRPr lang="hu-HU"/>
        </a:p>
      </dgm:t>
    </dgm:pt>
    <dgm:pt modelId="{0DD519AA-45E9-45F4-A929-62553E99B6D4}" type="pres">
      <dgm:prSet presAssocID="{D8D4814C-643F-4FAA-8E34-E9664305F6E7}" presName="parentText" presStyleLbl="node1" presStyleIdx="2" presStyleCnt="4" custScaleX="125300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B28EC6C-C071-4A62-AAB1-75CA76C3E6DE}" type="pres">
      <dgm:prSet presAssocID="{D8D4814C-643F-4FAA-8E34-E9664305F6E7}" presName="negativeSpace" presStyleCnt="0"/>
      <dgm:spPr/>
    </dgm:pt>
    <dgm:pt modelId="{039ECA9D-9A01-4D6A-A5CA-A36E1C73FE79}" type="pres">
      <dgm:prSet presAssocID="{D8D4814C-643F-4FAA-8E34-E9664305F6E7}" presName="childText" presStyleLbl="conFgAcc1" presStyleIdx="2" presStyleCnt="4">
        <dgm:presLayoutVars>
          <dgm:bulletEnabled val="1"/>
        </dgm:presLayoutVars>
      </dgm:prSet>
      <dgm:spPr>
        <a:solidFill>
          <a:schemeClr val="bg1">
            <a:lumMod val="95000"/>
            <a:alpha val="90000"/>
          </a:schemeClr>
        </a:solidFill>
      </dgm:spPr>
    </dgm:pt>
    <dgm:pt modelId="{685A31B8-30FB-45C8-BB4B-0F7228833AF7}" type="pres">
      <dgm:prSet presAssocID="{566C17B2-624D-44DF-A323-6D494EB9D0B9}" presName="spaceBetweenRectangles" presStyleCnt="0"/>
      <dgm:spPr/>
    </dgm:pt>
    <dgm:pt modelId="{91E2D155-9FBC-4E36-95FB-12636763151E}" type="pres">
      <dgm:prSet presAssocID="{50B4F4FB-C734-4B08-94F1-7E4697D70F8D}" presName="parentLin" presStyleCnt="0"/>
      <dgm:spPr/>
    </dgm:pt>
    <dgm:pt modelId="{75D9C33B-2D2A-4F99-9AA2-D49F5CED061B}" type="pres">
      <dgm:prSet presAssocID="{50B4F4FB-C734-4B08-94F1-7E4697D70F8D}" presName="parentLeftMargin" presStyleLbl="node1" presStyleIdx="2" presStyleCnt="4"/>
      <dgm:spPr/>
      <dgm:t>
        <a:bodyPr/>
        <a:lstStyle/>
        <a:p>
          <a:endParaRPr lang="hu-HU"/>
        </a:p>
      </dgm:t>
    </dgm:pt>
    <dgm:pt modelId="{656388C3-2D1D-473E-BB8E-EFCFD4F4E223}" type="pres">
      <dgm:prSet presAssocID="{50B4F4FB-C734-4B08-94F1-7E4697D70F8D}" presName="parentText" presStyleLbl="node1" presStyleIdx="3" presStyleCnt="4" custScaleX="125313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B58DB2E-4F42-44FA-A2B6-99F376BD13FC}" type="pres">
      <dgm:prSet presAssocID="{50B4F4FB-C734-4B08-94F1-7E4697D70F8D}" presName="negativeSpace" presStyleCnt="0"/>
      <dgm:spPr/>
    </dgm:pt>
    <dgm:pt modelId="{E094C6D7-539C-4740-BB2E-B558615CEEC3}" type="pres">
      <dgm:prSet presAssocID="{50B4F4FB-C734-4B08-94F1-7E4697D70F8D}" presName="childText" presStyleLbl="conFgAcc1" presStyleIdx="3" presStyleCnt="4">
        <dgm:presLayoutVars>
          <dgm:bulletEnabled val="1"/>
        </dgm:presLayoutVars>
      </dgm:prSet>
      <dgm:spPr>
        <a:solidFill>
          <a:schemeClr val="bg1">
            <a:lumMod val="95000"/>
            <a:alpha val="90000"/>
          </a:schemeClr>
        </a:solidFill>
      </dgm:spPr>
    </dgm:pt>
  </dgm:ptLst>
  <dgm:cxnLst>
    <dgm:cxn modelId="{69338F89-8310-4DDB-8AF5-5A4F2FCB9C22}" type="presOf" srcId="{36CA361B-0FAB-458E-988B-A2FD628A9BB8}" destId="{85BDC3AC-1C2E-4BD0-A30B-C47702E51958}" srcOrd="0" destOrd="0" presId="urn:microsoft.com/office/officeart/2005/8/layout/list1"/>
    <dgm:cxn modelId="{2DFE157D-42B3-499E-9C89-7A4C3C27080A}" srcId="{36CA361B-0FAB-458E-988B-A2FD628A9BB8}" destId="{3457EFF9-C4CC-4FAD-9119-5082A15437C1}" srcOrd="0" destOrd="0" parTransId="{0F67EB5E-AA93-4FC5-98C0-6177A437A100}" sibTransId="{99D894C0-0B35-4B37-878F-D5ABBC04D568}"/>
    <dgm:cxn modelId="{1F5D1A26-3C9B-4BDD-9224-8CA4C73BCFDF}" type="presOf" srcId="{D8D4814C-643F-4FAA-8E34-E9664305F6E7}" destId="{0DD519AA-45E9-45F4-A929-62553E99B6D4}" srcOrd="1" destOrd="0" presId="urn:microsoft.com/office/officeart/2005/8/layout/list1"/>
    <dgm:cxn modelId="{5AEFC7BB-C450-45E8-8CC9-5ABB85596B74}" srcId="{36CA361B-0FAB-458E-988B-A2FD628A9BB8}" destId="{AA343E87-2EF4-473B-8D0F-28F89747C5D8}" srcOrd="1" destOrd="0" parTransId="{0E179B10-B544-480F-A2F1-1F119296C30C}" sibTransId="{D9D0EF08-B97C-4DBD-A2D6-2E1F007271A9}"/>
    <dgm:cxn modelId="{DC946511-8F0E-4746-92D3-1A044820347E}" type="presOf" srcId="{3457EFF9-C4CC-4FAD-9119-5082A15437C1}" destId="{712E7C91-71D5-4B0E-88F4-4D1DBD8343FA}" srcOrd="1" destOrd="0" presId="urn:microsoft.com/office/officeart/2005/8/layout/list1"/>
    <dgm:cxn modelId="{6BB73232-B9A7-4235-B2DB-A59599E0D686}" type="presOf" srcId="{AA343E87-2EF4-473B-8D0F-28F89747C5D8}" destId="{97FF6578-7AD2-49F1-B4C3-ED1BD5C5FC6D}" srcOrd="0" destOrd="0" presId="urn:microsoft.com/office/officeart/2005/8/layout/list1"/>
    <dgm:cxn modelId="{7EF2E9B6-CE82-4B63-B67E-5E256255F526}" type="presOf" srcId="{3457EFF9-C4CC-4FAD-9119-5082A15437C1}" destId="{5B6DEDF2-AB02-429A-97E8-80646A061221}" srcOrd="0" destOrd="0" presId="urn:microsoft.com/office/officeart/2005/8/layout/list1"/>
    <dgm:cxn modelId="{8EFCC49F-10BD-47B1-90C6-AE2AAAE38375}" type="presOf" srcId="{50B4F4FB-C734-4B08-94F1-7E4697D70F8D}" destId="{75D9C33B-2D2A-4F99-9AA2-D49F5CED061B}" srcOrd="0" destOrd="0" presId="urn:microsoft.com/office/officeart/2005/8/layout/list1"/>
    <dgm:cxn modelId="{59CF5320-5512-4583-A30A-8BC78725865F}" srcId="{36CA361B-0FAB-458E-988B-A2FD628A9BB8}" destId="{50B4F4FB-C734-4B08-94F1-7E4697D70F8D}" srcOrd="3" destOrd="0" parTransId="{0520382A-FA74-498B-885C-30CD68B065AA}" sibTransId="{84E46E5D-002C-4F3A-9E38-627A5DE27E3C}"/>
    <dgm:cxn modelId="{5117B025-8098-49F3-99B4-FCA910E32935}" type="presOf" srcId="{AA343E87-2EF4-473B-8D0F-28F89747C5D8}" destId="{0529F49E-B2F4-46F4-B2F0-81EBCB6F0F58}" srcOrd="1" destOrd="0" presId="urn:microsoft.com/office/officeart/2005/8/layout/list1"/>
    <dgm:cxn modelId="{F126D669-43B0-4D97-82E0-9BEE7C7B2303}" type="presOf" srcId="{D8D4814C-643F-4FAA-8E34-E9664305F6E7}" destId="{7462029F-A835-4096-B1E3-E6FAC7CA98DC}" srcOrd="0" destOrd="0" presId="urn:microsoft.com/office/officeart/2005/8/layout/list1"/>
    <dgm:cxn modelId="{B8EFC45E-FEEE-450F-957D-E542CE25DC49}" type="presOf" srcId="{50B4F4FB-C734-4B08-94F1-7E4697D70F8D}" destId="{656388C3-2D1D-473E-BB8E-EFCFD4F4E223}" srcOrd="1" destOrd="0" presId="urn:microsoft.com/office/officeart/2005/8/layout/list1"/>
    <dgm:cxn modelId="{CDA64E74-F8F7-4952-A37B-AF881420F4BD}" srcId="{36CA361B-0FAB-458E-988B-A2FD628A9BB8}" destId="{D8D4814C-643F-4FAA-8E34-E9664305F6E7}" srcOrd="2" destOrd="0" parTransId="{A53F5926-F250-4D54-9FEC-EF4E1D40E7EC}" sibTransId="{566C17B2-624D-44DF-A323-6D494EB9D0B9}"/>
    <dgm:cxn modelId="{A26CB792-F4C1-40FB-B77D-BF8EC02EE8A2}" type="presParOf" srcId="{85BDC3AC-1C2E-4BD0-A30B-C47702E51958}" destId="{3281047D-677F-4272-AEBC-281AAD778EE3}" srcOrd="0" destOrd="0" presId="urn:microsoft.com/office/officeart/2005/8/layout/list1"/>
    <dgm:cxn modelId="{8819663C-2249-4466-B5B5-8A65A9628DF1}" type="presParOf" srcId="{3281047D-677F-4272-AEBC-281AAD778EE3}" destId="{5B6DEDF2-AB02-429A-97E8-80646A061221}" srcOrd="0" destOrd="0" presId="urn:microsoft.com/office/officeart/2005/8/layout/list1"/>
    <dgm:cxn modelId="{1C700246-E4E7-47BF-90E3-503522C98F9E}" type="presParOf" srcId="{3281047D-677F-4272-AEBC-281AAD778EE3}" destId="{712E7C91-71D5-4B0E-88F4-4D1DBD8343FA}" srcOrd="1" destOrd="0" presId="urn:microsoft.com/office/officeart/2005/8/layout/list1"/>
    <dgm:cxn modelId="{1B736D98-091D-4D75-8D6C-7D65AC67AED0}" type="presParOf" srcId="{85BDC3AC-1C2E-4BD0-A30B-C47702E51958}" destId="{D218FD94-BE21-4DEC-A222-4AE8DEACAEDD}" srcOrd="1" destOrd="0" presId="urn:microsoft.com/office/officeart/2005/8/layout/list1"/>
    <dgm:cxn modelId="{EA073551-57A9-4C68-9199-1348A22BC9B8}" type="presParOf" srcId="{85BDC3AC-1C2E-4BD0-A30B-C47702E51958}" destId="{3FF09C7C-6F72-47E0-A2D6-05E350185D3C}" srcOrd="2" destOrd="0" presId="urn:microsoft.com/office/officeart/2005/8/layout/list1"/>
    <dgm:cxn modelId="{EF28A3E7-F1EB-4CC2-B566-BDAA296CE19E}" type="presParOf" srcId="{85BDC3AC-1C2E-4BD0-A30B-C47702E51958}" destId="{41D06BE6-81BD-495D-8340-0FF150ED2A80}" srcOrd="3" destOrd="0" presId="urn:microsoft.com/office/officeart/2005/8/layout/list1"/>
    <dgm:cxn modelId="{DF8CA92C-4B25-4B86-AD30-83362D163E3F}" type="presParOf" srcId="{85BDC3AC-1C2E-4BD0-A30B-C47702E51958}" destId="{5AC2BB78-CBCC-44B2-9C28-17502E9E7E84}" srcOrd="4" destOrd="0" presId="urn:microsoft.com/office/officeart/2005/8/layout/list1"/>
    <dgm:cxn modelId="{85609FCE-7232-4E09-8100-BF5703996630}" type="presParOf" srcId="{5AC2BB78-CBCC-44B2-9C28-17502E9E7E84}" destId="{97FF6578-7AD2-49F1-B4C3-ED1BD5C5FC6D}" srcOrd="0" destOrd="0" presId="urn:microsoft.com/office/officeart/2005/8/layout/list1"/>
    <dgm:cxn modelId="{AE3FA6FC-ACE2-43A4-9A22-9FC1FB1C17DB}" type="presParOf" srcId="{5AC2BB78-CBCC-44B2-9C28-17502E9E7E84}" destId="{0529F49E-B2F4-46F4-B2F0-81EBCB6F0F58}" srcOrd="1" destOrd="0" presId="urn:microsoft.com/office/officeart/2005/8/layout/list1"/>
    <dgm:cxn modelId="{9065247A-7404-44F2-B7F7-2901192004E9}" type="presParOf" srcId="{85BDC3AC-1C2E-4BD0-A30B-C47702E51958}" destId="{52945E9F-6CAA-4CAD-995F-65CF5E5BEEDF}" srcOrd="5" destOrd="0" presId="urn:microsoft.com/office/officeart/2005/8/layout/list1"/>
    <dgm:cxn modelId="{D05963CF-EBC4-4C39-A2EE-758E59B42F48}" type="presParOf" srcId="{85BDC3AC-1C2E-4BD0-A30B-C47702E51958}" destId="{0D7C74D7-DB0B-43E8-8E4A-0946F10DADB1}" srcOrd="6" destOrd="0" presId="urn:microsoft.com/office/officeart/2005/8/layout/list1"/>
    <dgm:cxn modelId="{50BF2821-6464-4DE6-848E-79917B030A50}" type="presParOf" srcId="{85BDC3AC-1C2E-4BD0-A30B-C47702E51958}" destId="{CCE5B77F-3C94-47CA-BE11-5B4C08ECA45E}" srcOrd="7" destOrd="0" presId="urn:microsoft.com/office/officeart/2005/8/layout/list1"/>
    <dgm:cxn modelId="{8B63BDFA-20D8-4D24-9FBC-EABA1EAC04E4}" type="presParOf" srcId="{85BDC3AC-1C2E-4BD0-A30B-C47702E51958}" destId="{64D0B762-CA19-4629-9200-A3094E9A4B2F}" srcOrd="8" destOrd="0" presId="urn:microsoft.com/office/officeart/2005/8/layout/list1"/>
    <dgm:cxn modelId="{4A975A48-3BE7-498A-ACED-D916C7AA94D9}" type="presParOf" srcId="{64D0B762-CA19-4629-9200-A3094E9A4B2F}" destId="{7462029F-A835-4096-B1E3-E6FAC7CA98DC}" srcOrd="0" destOrd="0" presId="urn:microsoft.com/office/officeart/2005/8/layout/list1"/>
    <dgm:cxn modelId="{A47D06B8-6F52-4CC5-A382-62FEEB061F92}" type="presParOf" srcId="{64D0B762-CA19-4629-9200-A3094E9A4B2F}" destId="{0DD519AA-45E9-45F4-A929-62553E99B6D4}" srcOrd="1" destOrd="0" presId="urn:microsoft.com/office/officeart/2005/8/layout/list1"/>
    <dgm:cxn modelId="{41F640FD-C362-4F89-9173-B278912E828F}" type="presParOf" srcId="{85BDC3AC-1C2E-4BD0-A30B-C47702E51958}" destId="{8B28EC6C-C071-4A62-AAB1-75CA76C3E6DE}" srcOrd="9" destOrd="0" presId="urn:microsoft.com/office/officeart/2005/8/layout/list1"/>
    <dgm:cxn modelId="{A91DD93F-D9E7-4FDE-A76B-966CC76DF2BA}" type="presParOf" srcId="{85BDC3AC-1C2E-4BD0-A30B-C47702E51958}" destId="{039ECA9D-9A01-4D6A-A5CA-A36E1C73FE79}" srcOrd="10" destOrd="0" presId="urn:microsoft.com/office/officeart/2005/8/layout/list1"/>
    <dgm:cxn modelId="{99D64C02-B012-4512-A77E-CB51BCDF42E5}" type="presParOf" srcId="{85BDC3AC-1C2E-4BD0-A30B-C47702E51958}" destId="{685A31B8-30FB-45C8-BB4B-0F7228833AF7}" srcOrd="11" destOrd="0" presId="urn:microsoft.com/office/officeart/2005/8/layout/list1"/>
    <dgm:cxn modelId="{0CB3C776-84E1-46DE-8431-291CF6924C92}" type="presParOf" srcId="{85BDC3AC-1C2E-4BD0-A30B-C47702E51958}" destId="{91E2D155-9FBC-4E36-95FB-12636763151E}" srcOrd="12" destOrd="0" presId="urn:microsoft.com/office/officeart/2005/8/layout/list1"/>
    <dgm:cxn modelId="{3DCC75C5-83B7-4263-9239-6E71DE79A007}" type="presParOf" srcId="{91E2D155-9FBC-4E36-95FB-12636763151E}" destId="{75D9C33B-2D2A-4F99-9AA2-D49F5CED061B}" srcOrd="0" destOrd="0" presId="urn:microsoft.com/office/officeart/2005/8/layout/list1"/>
    <dgm:cxn modelId="{13120B08-9D39-4A43-9B21-3DCDF4C2D212}" type="presParOf" srcId="{91E2D155-9FBC-4E36-95FB-12636763151E}" destId="{656388C3-2D1D-473E-BB8E-EFCFD4F4E223}" srcOrd="1" destOrd="0" presId="urn:microsoft.com/office/officeart/2005/8/layout/list1"/>
    <dgm:cxn modelId="{04B06741-BE54-4882-A7DE-FA679CE4753F}" type="presParOf" srcId="{85BDC3AC-1C2E-4BD0-A30B-C47702E51958}" destId="{7B58DB2E-4F42-44FA-A2B6-99F376BD13FC}" srcOrd="13" destOrd="0" presId="urn:microsoft.com/office/officeart/2005/8/layout/list1"/>
    <dgm:cxn modelId="{D6E07ED7-ABBC-40B4-A078-EAE07C0F2AFC}" type="presParOf" srcId="{85BDC3AC-1C2E-4BD0-A30B-C47702E51958}" destId="{E094C6D7-539C-4740-BB2E-B558615CEEC3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E8F6EB2-8060-4CA8-A788-BB9D69CC8EE3}" type="doc">
      <dgm:prSet loTypeId="urn:microsoft.com/office/officeart/2005/8/layout/bProcess4" loCatId="process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hu-HU"/>
        </a:p>
      </dgm:t>
    </dgm:pt>
    <dgm:pt modelId="{9BFE6F94-AC5B-4228-80E8-435413404301}">
      <dgm:prSet phldrT="[Szöveg]" custT="1"/>
      <dgm:spPr/>
      <dgm:t>
        <a:bodyPr/>
        <a:lstStyle/>
        <a:p>
          <a:r>
            <a:rPr lang="hu-HU" sz="2200" b="1" dirty="0">
              <a:latin typeface="Calibri" panose="020F0502020204030204" pitchFamily="34" charset="0"/>
              <a:cs typeface="Calibri" panose="020F0502020204030204" pitchFamily="34" charset="0"/>
            </a:rPr>
            <a:t>Űrlapmenedzselés </a:t>
          </a:r>
          <a:r>
            <a:rPr lang="hu-HU" sz="1700" dirty="0">
              <a:latin typeface="Calibri" panose="020F0502020204030204" pitchFamily="34" charset="0"/>
              <a:cs typeface="Calibri" panose="020F0502020204030204" pitchFamily="34" charset="0"/>
            </a:rPr>
            <a:t>önkormányzati megszemélyesítés</a:t>
          </a:r>
        </a:p>
      </dgm:t>
    </dgm:pt>
    <dgm:pt modelId="{D5009439-AD42-4086-9EF9-952FA6FFBFBB}" type="parTrans" cxnId="{9F1B1830-2BCB-4536-85CA-06E8A1AAA05C}">
      <dgm:prSet/>
      <dgm:spPr/>
      <dgm:t>
        <a:bodyPr/>
        <a:lstStyle/>
        <a:p>
          <a:endParaRPr lang="hu-HU"/>
        </a:p>
      </dgm:t>
    </dgm:pt>
    <dgm:pt modelId="{AF05DDD6-5D29-4EEF-861E-C3604A53F4FC}" type="sibTrans" cxnId="{9F1B1830-2BCB-4536-85CA-06E8A1AAA05C}">
      <dgm:prSet/>
      <dgm:spPr/>
      <dgm:t>
        <a:bodyPr/>
        <a:lstStyle/>
        <a:p>
          <a:endParaRPr lang="hu-HU"/>
        </a:p>
      </dgm:t>
    </dgm:pt>
    <dgm:pt modelId="{9399ADAD-F268-49EC-96E2-D7D0F9DCF265}">
      <dgm:prSet phldrT="[Szöveg]" custT="1"/>
      <dgm:spPr/>
      <dgm:t>
        <a:bodyPr/>
        <a:lstStyle/>
        <a:p>
          <a:r>
            <a:rPr lang="hu-HU" sz="2400" b="1" dirty="0">
              <a:latin typeface="Calibri" panose="020F0502020204030204" pitchFamily="34" charset="0"/>
              <a:cs typeface="Calibri" panose="020F0502020204030204" pitchFamily="34" charset="0"/>
            </a:rPr>
            <a:t>Ügyfél-azonosítás</a:t>
          </a:r>
          <a:endParaRPr lang="hu-HU" sz="17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99869BD-2822-4D79-8B33-7C54136E54CD}" type="parTrans" cxnId="{71CA59ED-952E-4B78-90DF-CF3F35E3A391}">
      <dgm:prSet/>
      <dgm:spPr/>
      <dgm:t>
        <a:bodyPr/>
        <a:lstStyle/>
        <a:p>
          <a:endParaRPr lang="hu-HU"/>
        </a:p>
      </dgm:t>
    </dgm:pt>
    <dgm:pt modelId="{3E4A3A6F-3079-46AE-B36D-091E8AD0DEF5}" type="sibTrans" cxnId="{71CA59ED-952E-4B78-90DF-CF3F35E3A391}">
      <dgm:prSet/>
      <dgm:spPr/>
      <dgm:t>
        <a:bodyPr/>
        <a:lstStyle/>
        <a:p>
          <a:endParaRPr lang="hu-HU"/>
        </a:p>
      </dgm:t>
    </dgm:pt>
    <dgm:pt modelId="{55998135-80EF-4C82-B131-4C8CFEFCB676}">
      <dgm:prSet phldrT="[Szöveg]" custT="1"/>
      <dgm:spPr/>
      <dgm:t>
        <a:bodyPr/>
        <a:lstStyle/>
        <a:p>
          <a:r>
            <a:rPr lang="hu-HU" sz="2400" b="1" dirty="0">
              <a:latin typeface="Calibri" panose="020F0502020204030204" pitchFamily="34" charset="0"/>
              <a:cs typeface="Calibri" panose="020F0502020204030204" pitchFamily="34" charset="0"/>
            </a:rPr>
            <a:t>Szolgáltatás-választás</a:t>
          </a:r>
          <a:endParaRPr lang="hu-HU" sz="17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F342028-2D88-4717-BD1C-CBFC9D39733D}" type="parTrans" cxnId="{7D2CC547-B513-4A8A-9193-AC661779B2F3}">
      <dgm:prSet/>
      <dgm:spPr/>
      <dgm:t>
        <a:bodyPr/>
        <a:lstStyle/>
        <a:p>
          <a:endParaRPr lang="hu-HU"/>
        </a:p>
      </dgm:t>
    </dgm:pt>
    <dgm:pt modelId="{CBC0CAF2-7424-4E99-B867-18C2CA5EB149}" type="sibTrans" cxnId="{7D2CC547-B513-4A8A-9193-AC661779B2F3}">
      <dgm:prSet/>
      <dgm:spPr/>
      <dgm:t>
        <a:bodyPr/>
        <a:lstStyle/>
        <a:p>
          <a:endParaRPr lang="hu-HU"/>
        </a:p>
      </dgm:t>
    </dgm:pt>
    <dgm:pt modelId="{22977102-CCF1-4712-ACE4-A0601B83326D}">
      <dgm:prSet phldrT="[Szöveg]" custT="1"/>
      <dgm:spPr/>
      <dgm:t>
        <a:bodyPr/>
        <a:lstStyle/>
        <a:p>
          <a:r>
            <a:rPr lang="hu-HU" sz="2400" b="1" dirty="0">
              <a:latin typeface="Calibri" panose="020F0502020204030204" pitchFamily="34" charset="0"/>
              <a:cs typeface="Calibri" panose="020F0502020204030204" pitchFamily="34" charset="0"/>
            </a:rPr>
            <a:t>Űrlapkitöltés</a:t>
          </a:r>
          <a:br>
            <a:rPr lang="hu-HU" sz="2400" b="1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hu-HU" sz="1700" b="0" dirty="0">
              <a:latin typeface="Calibri" panose="020F0502020204030204" pitchFamily="34" charset="0"/>
              <a:cs typeface="Calibri" panose="020F0502020204030204" pitchFamily="34" charset="0"/>
            </a:rPr>
            <a:t>elektronikus</a:t>
          </a:r>
          <a:r>
            <a:rPr lang="hu-HU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hu-HU" sz="1700" b="0" dirty="0">
              <a:latin typeface="Calibri" panose="020F0502020204030204" pitchFamily="34" charset="0"/>
              <a:cs typeface="Calibri" panose="020F0502020204030204" pitchFamily="34" charset="0"/>
            </a:rPr>
            <a:t>beküldés</a:t>
          </a:r>
        </a:p>
      </dgm:t>
    </dgm:pt>
    <dgm:pt modelId="{10421C33-BE99-4C6A-8854-37D9093FE576}" type="parTrans" cxnId="{FB9F4B6B-5846-4DF4-A7D3-4EC9D95EBC63}">
      <dgm:prSet/>
      <dgm:spPr/>
      <dgm:t>
        <a:bodyPr/>
        <a:lstStyle/>
        <a:p>
          <a:endParaRPr lang="hu-HU"/>
        </a:p>
      </dgm:t>
    </dgm:pt>
    <dgm:pt modelId="{3396514D-F94A-4A4D-A33E-CD7B53C03384}" type="sibTrans" cxnId="{FB9F4B6B-5846-4DF4-A7D3-4EC9D95EBC63}">
      <dgm:prSet/>
      <dgm:spPr/>
      <dgm:t>
        <a:bodyPr/>
        <a:lstStyle/>
        <a:p>
          <a:endParaRPr lang="hu-HU"/>
        </a:p>
      </dgm:t>
    </dgm:pt>
    <dgm:pt modelId="{4B5831F8-4989-425E-A9FA-F8903C3B10E3}">
      <dgm:prSet phldrT="[Szöveg]" custT="1"/>
      <dgm:spPr/>
      <dgm:t>
        <a:bodyPr/>
        <a:lstStyle/>
        <a:p>
          <a:r>
            <a:rPr lang="hu-HU" sz="2400" b="1" dirty="0">
              <a:latin typeface="Calibri" panose="020F0502020204030204" pitchFamily="34" charset="0"/>
              <a:cs typeface="Calibri" panose="020F0502020204030204" pitchFamily="34" charset="0"/>
            </a:rPr>
            <a:t>Űrlapkezelés</a:t>
          </a:r>
          <a:endParaRPr lang="hu-HU" sz="1700" b="1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r>
            <a:rPr lang="hu-HU" sz="1700" dirty="0">
              <a:latin typeface="Calibri" panose="020F0502020204030204" pitchFamily="34" charset="0"/>
              <a:cs typeface="Calibri" panose="020F0502020204030204" pitchFamily="34" charset="0"/>
            </a:rPr>
            <a:t>beérkezéstől a szakrendszerig</a:t>
          </a:r>
        </a:p>
      </dgm:t>
    </dgm:pt>
    <dgm:pt modelId="{9A7768DD-B814-434C-9EFA-8EDBB586AD6D}" type="parTrans" cxnId="{8A9BEFDE-E184-48E6-AAF4-7DFC81087944}">
      <dgm:prSet/>
      <dgm:spPr/>
      <dgm:t>
        <a:bodyPr/>
        <a:lstStyle/>
        <a:p>
          <a:endParaRPr lang="hu-HU"/>
        </a:p>
      </dgm:t>
    </dgm:pt>
    <dgm:pt modelId="{A6ED0925-B6CC-4E5D-9673-EE5AD858EA5F}" type="sibTrans" cxnId="{8A9BEFDE-E184-48E6-AAF4-7DFC81087944}">
      <dgm:prSet/>
      <dgm:spPr/>
      <dgm:t>
        <a:bodyPr/>
        <a:lstStyle/>
        <a:p>
          <a:endParaRPr lang="hu-HU"/>
        </a:p>
      </dgm:t>
    </dgm:pt>
    <dgm:pt modelId="{E8FB1A71-E779-478F-8607-29263D0DCB0F}">
      <dgm:prSet custT="1"/>
      <dgm:spPr/>
      <dgm:t>
        <a:bodyPr/>
        <a:lstStyle/>
        <a:p>
          <a:r>
            <a:rPr lang="hu-HU" sz="2400" b="1" dirty="0">
              <a:latin typeface="Calibri" panose="020F0502020204030204" pitchFamily="34" charset="0"/>
              <a:cs typeface="Calibri" panose="020F0502020204030204" pitchFamily="34" charset="0"/>
            </a:rPr>
            <a:t>Szakrendszeri ügyintézés támogatása</a:t>
          </a:r>
        </a:p>
      </dgm:t>
    </dgm:pt>
    <dgm:pt modelId="{3092CCE8-8F5C-4E48-B645-D7C81AEA3E03}" type="parTrans" cxnId="{82E5868E-99ED-4811-972E-97D19D9E8F32}">
      <dgm:prSet/>
      <dgm:spPr/>
      <dgm:t>
        <a:bodyPr/>
        <a:lstStyle/>
        <a:p>
          <a:endParaRPr lang="hu-HU"/>
        </a:p>
      </dgm:t>
    </dgm:pt>
    <dgm:pt modelId="{DD9FD4C1-FB53-4512-AC5C-2B9429F0CA9F}" type="sibTrans" cxnId="{82E5868E-99ED-4811-972E-97D19D9E8F32}">
      <dgm:prSet/>
      <dgm:spPr/>
      <dgm:t>
        <a:bodyPr/>
        <a:lstStyle/>
        <a:p>
          <a:endParaRPr lang="hu-HU"/>
        </a:p>
      </dgm:t>
    </dgm:pt>
    <dgm:pt modelId="{EB215AC4-5F5D-4FD8-9A9E-8B80D7217F7F}">
      <dgm:prSet phldrT="[Szöveg]" custT="1"/>
      <dgm:spPr/>
      <dgm:t>
        <a:bodyPr/>
        <a:lstStyle/>
        <a:p>
          <a:r>
            <a:rPr lang="hu-HU" sz="2400" b="1" dirty="0">
              <a:latin typeface="Calibri" panose="020F0502020204030204" pitchFamily="34" charset="0"/>
              <a:cs typeface="Calibri" panose="020F0502020204030204" pitchFamily="34" charset="0"/>
            </a:rPr>
            <a:t>Kiadmányozás, kézbesítés</a:t>
          </a:r>
        </a:p>
      </dgm:t>
    </dgm:pt>
    <dgm:pt modelId="{AFA7034B-A505-41EA-B498-DF45BF849791}" type="parTrans" cxnId="{96164557-293F-4CE2-9D70-4930F15735FF}">
      <dgm:prSet/>
      <dgm:spPr/>
      <dgm:t>
        <a:bodyPr/>
        <a:lstStyle/>
        <a:p>
          <a:endParaRPr lang="hu-HU"/>
        </a:p>
      </dgm:t>
    </dgm:pt>
    <dgm:pt modelId="{4CA6086C-B1DC-42EF-A6E9-AB14BBD06626}" type="sibTrans" cxnId="{96164557-293F-4CE2-9D70-4930F15735FF}">
      <dgm:prSet/>
      <dgm:spPr/>
      <dgm:t>
        <a:bodyPr/>
        <a:lstStyle/>
        <a:p>
          <a:endParaRPr lang="hu-HU"/>
        </a:p>
      </dgm:t>
    </dgm:pt>
    <dgm:pt modelId="{F5944463-5272-4B77-8F86-39A364D2DA40}">
      <dgm:prSet phldrT="[Szöveg]" custT="1"/>
      <dgm:spPr/>
      <dgm:t>
        <a:bodyPr/>
        <a:lstStyle/>
        <a:p>
          <a:r>
            <a:rPr lang="hu-HU" sz="2400" b="1" dirty="0">
              <a:latin typeface="Calibri" panose="020F0502020204030204" pitchFamily="34" charset="0"/>
              <a:cs typeface="Calibri" panose="020F0502020204030204" pitchFamily="34" charset="0"/>
            </a:rPr>
            <a:t>Vevénykezelés</a:t>
          </a:r>
          <a:br>
            <a:rPr lang="hu-HU" sz="2400" b="1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hu-HU" sz="1700" b="0" dirty="0">
              <a:latin typeface="Calibri" panose="020F0502020204030204" pitchFamily="34" charset="0"/>
              <a:cs typeface="Calibri" panose="020F0502020204030204" pitchFamily="34" charset="0"/>
            </a:rPr>
            <a:t>döntések átvételével </a:t>
          </a:r>
          <a:r>
            <a:rPr lang="hu-HU" sz="1700" dirty="0">
              <a:latin typeface="Calibri" panose="020F0502020204030204" pitchFamily="34" charset="0"/>
              <a:cs typeface="Calibri" panose="020F0502020204030204" pitchFamily="34" charset="0"/>
            </a:rPr>
            <a:t>kapcsolatos információk kezelése</a:t>
          </a:r>
        </a:p>
      </dgm:t>
    </dgm:pt>
    <dgm:pt modelId="{CC05523D-6538-4FDD-A449-E79AE1721025}" type="parTrans" cxnId="{29BEB12F-F304-4C59-87F9-F713C8B2EA2B}">
      <dgm:prSet/>
      <dgm:spPr/>
      <dgm:t>
        <a:bodyPr/>
        <a:lstStyle/>
        <a:p>
          <a:endParaRPr lang="hu-HU"/>
        </a:p>
      </dgm:t>
    </dgm:pt>
    <dgm:pt modelId="{DDCE32EC-5E67-41D0-AD26-189E043EBE5A}" type="sibTrans" cxnId="{29BEB12F-F304-4C59-87F9-F713C8B2EA2B}">
      <dgm:prSet/>
      <dgm:spPr/>
      <dgm:t>
        <a:bodyPr/>
        <a:lstStyle/>
        <a:p>
          <a:endParaRPr lang="hu-HU"/>
        </a:p>
      </dgm:t>
    </dgm:pt>
    <dgm:pt modelId="{88CF9DB1-1138-493A-AA2C-E683210121FE}" type="pres">
      <dgm:prSet presAssocID="{6E8F6EB2-8060-4CA8-A788-BB9D69CC8EE3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hu-HU"/>
        </a:p>
      </dgm:t>
    </dgm:pt>
    <dgm:pt modelId="{14044412-C1BC-4EA3-8CF4-01B0F26057BF}" type="pres">
      <dgm:prSet presAssocID="{9BFE6F94-AC5B-4228-80E8-435413404301}" presName="compNode" presStyleCnt="0"/>
      <dgm:spPr/>
    </dgm:pt>
    <dgm:pt modelId="{5C3D9E29-5C5F-4A80-B5D1-033C8C57154B}" type="pres">
      <dgm:prSet presAssocID="{9BFE6F94-AC5B-4228-80E8-435413404301}" presName="dummyConnPt" presStyleCnt="0"/>
      <dgm:spPr/>
    </dgm:pt>
    <dgm:pt modelId="{578BA80A-DD27-4305-8029-783C2B784EB3}" type="pres">
      <dgm:prSet presAssocID="{9BFE6F94-AC5B-4228-80E8-435413404301}" presName="node" presStyleLbl="node1" presStyleIdx="0" presStyleCnt="8" custScaleX="109922" custLinFactNeighborX="1998" custLinFactNeighborY="-115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349CB88-AC3F-4A55-AB5A-3334C3343935}" type="pres">
      <dgm:prSet presAssocID="{AF05DDD6-5D29-4EEF-861E-C3604A53F4FC}" presName="sibTrans" presStyleLbl="bgSibTrans2D1" presStyleIdx="0" presStyleCnt="7"/>
      <dgm:spPr/>
      <dgm:t>
        <a:bodyPr/>
        <a:lstStyle/>
        <a:p>
          <a:endParaRPr lang="hu-HU"/>
        </a:p>
      </dgm:t>
    </dgm:pt>
    <dgm:pt modelId="{F4B1E2CF-1C25-4F0B-BA2F-8C7AADB107CD}" type="pres">
      <dgm:prSet presAssocID="{9399ADAD-F268-49EC-96E2-D7D0F9DCF265}" presName="compNode" presStyleCnt="0"/>
      <dgm:spPr/>
    </dgm:pt>
    <dgm:pt modelId="{A0B50214-DDD5-4E1B-AFF1-DFF555DB1DC1}" type="pres">
      <dgm:prSet presAssocID="{9399ADAD-F268-49EC-96E2-D7D0F9DCF265}" presName="dummyConnPt" presStyleCnt="0"/>
      <dgm:spPr/>
    </dgm:pt>
    <dgm:pt modelId="{E84FF70C-C70E-48A1-9C28-6697F0EA4FAE}" type="pres">
      <dgm:prSet presAssocID="{9399ADAD-F268-49EC-96E2-D7D0F9DCF265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DE17BC3-001E-4C47-AF05-4B5B08554209}" type="pres">
      <dgm:prSet presAssocID="{3E4A3A6F-3079-46AE-B36D-091E8AD0DEF5}" presName="sibTrans" presStyleLbl="bgSibTrans2D1" presStyleIdx="1" presStyleCnt="7"/>
      <dgm:spPr/>
      <dgm:t>
        <a:bodyPr/>
        <a:lstStyle/>
        <a:p>
          <a:endParaRPr lang="hu-HU"/>
        </a:p>
      </dgm:t>
    </dgm:pt>
    <dgm:pt modelId="{1E1895B5-5268-46BA-AF10-4644D88BF8A8}" type="pres">
      <dgm:prSet presAssocID="{55998135-80EF-4C82-B131-4C8CFEFCB676}" presName="compNode" presStyleCnt="0"/>
      <dgm:spPr/>
    </dgm:pt>
    <dgm:pt modelId="{CD5C9BE4-CDE6-4914-AE0A-3D9CC0E74C01}" type="pres">
      <dgm:prSet presAssocID="{55998135-80EF-4C82-B131-4C8CFEFCB676}" presName="dummyConnPt" presStyleCnt="0"/>
      <dgm:spPr/>
    </dgm:pt>
    <dgm:pt modelId="{475ECD1A-6A6D-42E0-953E-CDD8C2AB1E3A}" type="pres">
      <dgm:prSet presAssocID="{55998135-80EF-4C82-B131-4C8CFEFCB676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B47D8BD-A865-44C9-94EB-2A0B9B88DF7F}" type="pres">
      <dgm:prSet presAssocID="{CBC0CAF2-7424-4E99-B867-18C2CA5EB149}" presName="sibTrans" presStyleLbl="bgSibTrans2D1" presStyleIdx="2" presStyleCnt="7"/>
      <dgm:spPr/>
      <dgm:t>
        <a:bodyPr/>
        <a:lstStyle/>
        <a:p>
          <a:endParaRPr lang="hu-HU"/>
        </a:p>
      </dgm:t>
    </dgm:pt>
    <dgm:pt modelId="{2DA2BD97-1BDF-41F6-A594-07FC1C14E74F}" type="pres">
      <dgm:prSet presAssocID="{22977102-CCF1-4712-ACE4-A0601B83326D}" presName="compNode" presStyleCnt="0"/>
      <dgm:spPr/>
    </dgm:pt>
    <dgm:pt modelId="{34E93A56-CFCC-4236-BD63-7EA5052F4153}" type="pres">
      <dgm:prSet presAssocID="{22977102-CCF1-4712-ACE4-A0601B83326D}" presName="dummyConnPt" presStyleCnt="0"/>
      <dgm:spPr/>
    </dgm:pt>
    <dgm:pt modelId="{C4E78663-F6B2-4934-BAF9-3D8894FE62A6}" type="pres">
      <dgm:prSet presAssocID="{22977102-CCF1-4712-ACE4-A0601B83326D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F8B6815-EB51-4490-8216-FBE5002A4817}" type="pres">
      <dgm:prSet presAssocID="{3396514D-F94A-4A4D-A33E-CD7B53C03384}" presName="sibTrans" presStyleLbl="bgSibTrans2D1" presStyleIdx="3" presStyleCnt="7"/>
      <dgm:spPr/>
      <dgm:t>
        <a:bodyPr/>
        <a:lstStyle/>
        <a:p>
          <a:endParaRPr lang="hu-HU"/>
        </a:p>
      </dgm:t>
    </dgm:pt>
    <dgm:pt modelId="{0FDB2A94-0D6F-475A-8DA2-70018310F741}" type="pres">
      <dgm:prSet presAssocID="{4B5831F8-4989-425E-A9FA-F8903C3B10E3}" presName="compNode" presStyleCnt="0"/>
      <dgm:spPr/>
    </dgm:pt>
    <dgm:pt modelId="{50AFD8EB-87F8-4DB9-808F-D3E93B5E0152}" type="pres">
      <dgm:prSet presAssocID="{4B5831F8-4989-425E-A9FA-F8903C3B10E3}" presName="dummyConnPt" presStyleCnt="0"/>
      <dgm:spPr/>
    </dgm:pt>
    <dgm:pt modelId="{35D89187-235E-45C2-84DF-49485125CA2C}" type="pres">
      <dgm:prSet presAssocID="{4B5831F8-4989-425E-A9FA-F8903C3B10E3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600CBFF-221E-48BF-9D39-069EEE2BDBC3}" type="pres">
      <dgm:prSet presAssocID="{A6ED0925-B6CC-4E5D-9673-EE5AD858EA5F}" presName="sibTrans" presStyleLbl="bgSibTrans2D1" presStyleIdx="4" presStyleCnt="7"/>
      <dgm:spPr/>
      <dgm:t>
        <a:bodyPr/>
        <a:lstStyle/>
        <a:p>
          <a:endParaRPr lang="hu-HU"/>
        </a:p>
      </dgm:t>
    </dgm:pt>
    <dgm:pt modelId="{C46E6C09-6D3A-4F32-9CE5-76802040F83A}" type="pres">
      <dgm:prSet presAssocID="{E8FB1A71-E779-478F-8607-29263D0DCB0F}" presName="compNode" presStyleCnt="0"/>
      <dgm:spPr/>
    </dgm:pt>
    <dgm:pt modelId="{39E91AB8-9FD8-4721-B509-259D41AA633D}" type="pres">
      <dgm:prSet presAssocID="{E8FB1A71-E779-478F-8607-29263D0DCB0F}" presName="dummyConnPt" presStyleCnt="0"/>
      <dgm:spPr/>
    </dgm:pt>
    <dgm:pt modelId="{603C24F4-7B74-4599-B2C4-9B3B7E94DAEC}" type="pres">
      <dgm:prSet presAssocID="{E8FB1A71-E779-478F-8607-29263D0DCB0F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C67B38A-6AF8-4A18-AC07-D89244864EFE}" type="pres">
      <dgm:prSet presAssocID="{DD9FD4C1-FB53-4512-AC5C-2B9429F0CA9F}" presName="sibTrans" presStyleLbl="bgSibTrans2D1" presStyleIdx="5" presStyleCnt="7"/>
      <dgm:spPr/>
      <dgm:t>
        <a:bodyPr/>
        <a:lstStyle/>
        <a:p>
          <a:endParaRPr lang="hu-HU"/>
        </a:p>
      </dgm:t>
    </dgm:pt>
    <dgm:pt modelId="{ACC644B4-61E1-4C41-80E5-2BA2C7E39FC8}" type="pres">
      <dgm:prSet presAssocID="{EB215AC4-5F5D-4FD8-9A9E-8B80D7217F7F}" presName="compNode" presStyleCnt="0"/>
      <dgm:spPr/>
    </dgm:pt>
    <dgm:pt modelId="{DE00A9D6-034C-4C09-9ABD-5B2A26412213}" type="pres">
      <dgm:prSet presAssocID="{EB215AC4-5F5D-4FD8-9A9E-8B80D7217F7F}" presName="dummyConnPt" presStyleCnt="0"/>
      <dgm:spPr/>
    </dgm:pt>
    <dgm:pt modelId="{8B4B7FBA-9763-4C81-82BD-0E756DAA6B25}" type="pres">
      <dgm:prSet presAssocID="{EB215AC4-5F5D-4FD8-9A9E-8B80D7217F7F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26DEDA5-CEDC-45B1-84BB-9F0ED2F2179B}" type="pres">
      <dgm:prSet presAssocID="{4CA6086C-B1DC-42EF-A6E9-AB14BBD06626}" presName="sibTrans" presStyleLbl="bgSibTrans2D1" presStyleIdx="6" presStyleCnt="7"/>
      <dgm:spPr/>
      <dgm:t>
        <a:bodyPr/>
        <a:lstStyle/>
        <a:p>
          <a:endParaRPr lang="hu-HU"/>
        </a:p>
      </dgm:t>
    </dgm:pt>
    <dgm:pt modelId="{9F3C5252-E58D-49CC-89E0-74BC0A1A79DC}" type="pres">
      <dgm:prSet presAssocID="{F5944463-5272-4B77-8F86-39A364D2DA40}" presName="compNode" presStyleCnt="0"/>
      <dgm:spPr/>
    </dgm:pt>
    <dgm:pt modelId="{E0ED35C4-E5C9-4345-B1C4-D5BB3614773B}" type="pres">
      <dgm:prSet presAssocID="{F5944463-5272-4B77-8F86-39A364D2DA40}" presName="dummyConnPt" presStyleCnt="0"/>
      <dgm:spPr/>
    </dgm:pt>
    <dgm:pt modelId="{CC64C00A-F4CC-4583-8945-D56BB7750365}" type="pres">
      <dgm:prSet presAssocID="{F5944463-5272-4B77-8F86-39A364D2DA40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A3FED3C3-ADAC-4023-928C-2782477287ED}" type="presOf" srcId="{4B5831F8-4989-425E-A9FA-F8903C3B10E3}" destId="{35D89187-235E-45C2-84DF-49485125CA2C}" srcOrd="0" destOrd="0" presId="urn:microsoft.com/office/officeart/2005/8/layout/bProcess4"/>
    <dgm:cxn modelId="{C29C7C3B-76D8-4FB6-AECC-4B1BBB219CCD}" type="presOf" srcId="{DD9FD4C1-FB53-4512-AC5C-2B9429F0CA9F}" destId="{3C67B38A-6AF8-4A18-AC07-D89244864EFE}" srcOrd="0" destOrd="0" presId="urn:microsoft.com/office/officeart/2005/8/layout/bProcess4"/>
    <dgm:cxn modelId="{BA595AD3-683E-452F-AFF0-AF54E5BA7486}" type="presOf" srcId="{A6ED0925-B6CC-4E5D-9673-EE5AD858EA5F}" destId="{C600CBFF-221E-48BF-9D39-069EEE2BDBC3}" srcOrd="0" destOrd="0" presId="urn:microsoft.com/office/officeart/2005/8/layout/bProcess4"/>
    <dgm:cxn modelId="{547F66F7-CBCE-4768-8250-C62FE1354FB8}" type="presOf" srcId="{9BFE6F94-AC5B-4228-80E8-435413404301}" destId="{578BA80A-DD27-4305-8029-783C2B784EB3}" srcOrd="0" destOrd="0" presId="urn:microsoft.com/office/officeart/2005/8/layout/bProcess4"/>
    <dgm:cxn modelId="{29BEB12F-F304-4C59-87F9-F713C8B2EA2B}" srcId="{6E8F6EB2-8060-4CA8-A788-BB9D69CC8EE3}" destId="{F5944463-5272-4B77-8F86-39A364D2DA40}" srcOrd="7" destOrd="0" parTransId="{CC05523D-6538-4FDD-A449-E79AE1721025}" sibTransId="{DDCE32EC-5E67-41D0-AD26-189E043EBE5A}"/>
    <dgm:cxn modelId="{62363777-1A32-4470-8FD9-12CCD1770963}" type="presOf" srcId="{9399ADAD-F268-49EC-96E2-D7D0F9DCF265}" destId="{E84FF70C-C70E-48A1-9C28-6697F0EA4FAE}" srcOrd="0" destOrd="0" presId="urn:microsoft.com/office/officeart/2005/8/layout/bProcess4"/>
    <dgm:cxn modelId="{8A9BEFDE-E184-48E6-AAF4-7DFC81087944}" srcId="{6E8F6EB2-8060-4CA8-A788-BB9D69CC8EE3}" destId="{4B5831F8-4989-425E-A9FA-F8903C3B10E3}" srcOrd="4" destOrd="0" parTransId="{9A7768DD-B814-434C-9EFA-8EDBB586AD6D}" sibTransId="{A6ED0925-B6CC-4E5D-9673-EE5AD858EA5F}"/>
    <dgm:cxn modelId="{7D2CC547-B513-4A8A-9193-AC661779B2F3}" srcId="{6E8F6EB2-8060-4CA8-A788-BB9D69CC8EE3}" destId="{55998135-80EF-4C82-B131-4C8CFEFCB676}" srcOrd="2" destOrd="0" parTransId="{BF342028-2D88-4717-BD1C-CBFC9D39733D}" sibTransId="{CBC0CAF2-7424-4E99-B867-18C2CA5EB149}"/>
    <dgm:cxn modelId="{DE434CF5-FEF8-402A-95DD-8A892AAA9B4D}" type="presOf" srcId="{F5944463-5272-4B77-8F86-39A364D2DA40}" destId="{CC64C00A-F4CC-4583-8945-D56BB7750365}" srcOrd="0" destOrd="0" presId="urn:microsoft.com/office/officeart/2005/8/layout/bProcess4"/>
    <dgm:cxn modelId="{E1672B54-23E3-4032-B297-BC2CC7DD5D69}" type="presOf" srcId="{3396514D-F94A-4A4D-A33E-CD7B53C03384}" destId="{3F8B6815-EB51-4490-8216-FBE5002A4817}" srcOrd="0" destOrd="0" presId="urn:microsoft.com/office/officeart/2005/8/layout/bProcess4"/>
    <dgm:cxn modelId="{5AC16BCF-11AB-4EA8-8316-2948C685B0FC}" type="presOf" srcId="{3E4A3A6F-3079-46AE-B36D-091E8AD0DEF5}" destId="{1DE17BC3-001E-4C47-AF05-4B5B08554209}" srcOrd="0" destOrd="0" presId="urn:microsoft.com/office/officeart/2005/8/layout/bProcess4"/>
    <dgm:cxn modelId="{F273B6EA-359B-4CE9-BAF0-9FE5D42A19C6}" type="presOf" srcId="{EB215AC4-5F5D-4FD8-9A9E-8B80D7217F7F}" destId="{8B4B7FBA-9763-4C81-82BD-0E756DAA6B25}" srcOrd="0" destOrd="0" presId="urn:microsoft.com/office/officeart/2005/8/layout/bProcess4"/>
    <dgm:cxn modelId="{82E5868E-99ED-4811-972E-97D19D9E8F32}" srcId="{6E8F6EB2-8060-4CA8-A788-BB9D69CC8EE3}" destId="{E8FB1A71-E779-478F-8607-29263D0DCB0F}" srcOrd="5" destOrd="0" parTransId="{3092CCE8-8F5C-4E48-B645-D7C81AEA3E03}" sibTransId="{DD9FD4C1-FB53-4512-AC5C-2B9429F0CA9F}"/>
    <dgm:cxn modelId="{71CA59ED-952E-4B78-90DF-CF3F35E3A391}" srcId="{6E8F6EB2-8060-4CA8-A788-BB9D69CC8EE3}" destId="{9399ADAD-F268-49EC-96E2-D7D0F9DCF265}" srcOrd="1" destOrd="0" parTransId="{C99869BD-2822-4D79-8B33-7C54136E54CD}" sibTransId="{3E4A3A6F-3079-46AE-B36D-091E8AD0DEF5}"/>
    <dgm:cxn modelId="{FB9F4B6B-5846-4DF4-A7D3-4EC9D95EBC63}" srcId="{6E8F6EB2-8060-4CA8-A788-BB9D69CC8EE3}" destId="{22977102-CCF1-4712-ACE4-A0601B83326D}" srcOrd="3" destOrd="0" parTransId="{10421C33-BE99-4C6A-8854-37D9093FE576}" sibTransId="{3396514D-F94A-4A4D-A33E-CD7B53C03384}"/>
    <dgm:cxn modelId="{3C81D3E6-12D7-4687-8FD7-D44FCA9B407E}" type="presOf" srcId="{4CA6086C-B1DC-42EF-A6E9-AB14BBD06626}" destId="{F26DEDA5-CEDC-45B1-84BB-9F0ED2F2179B}" srcOrd="0" destOrd="0" presId="urn:microsoft.com/office/officeart/2005/8/layout/bProcess4"/>
    <dgm:cxn modelId="{9F1B1830-2BCB-4536-85CA-06E8A1AAA05C}" srcId="{6E8F6EB2-8060-4CA8-A788-BB9D69CC8EE3}" destId="{9BFE6F94-AC5B-4228-80E8-435413404301}" srcOrd="0" destOrd="0" parTransId="{D5009439-AD42-4086-9EF9-952FA6FFBFBB}" sibTransId="{AF05DDD6-5D29-4EEF-861E-C3604A53F4FC}"/>
    <dgm:cxn modelId="{84DEFF12-0FAC-45FB-AFD4-3BD3C2D3CD4C}" type="presOf" srcId="{E8FB1A71-E779-478F-8607-29263D0DCB0F}" destId="{603C24F4-7B74-4599-B2C4-9B3B7E94DAEC}" srcOrd="0" destOrd="0" presId="urn:microsoft.com/office/officeart/2005/8/layout/bProcess4"/>
    <dgm:cxn modelId="{96164557-293F-4CE2-9D70-4930F15735FF}" srcId="{6E8F6EB2-8060-4CA8-A788-BB9D69CC8EE3}" destId="{EB215AC4-5F5D-4FD8-9A9E-8B80D7217F7F}" srcOrd="6" destOrd="0" parTransId="{AFA7034B-A505-41EA-B498-DF45BF849791}" sibTransId="{4CA6086C-B1DC-42EF-A6E9-AB14BBD06626}"/>
    <dgm:cxn modelId="{9FC5B244-DB28-4335-A674-94257A3590D2}" type="presOf" srcId="{AF05DDD6-5D29-4EEF-861E-C3604A53F4FC}" destId="{B349CB88-AC3F-4A55-AB5A-3334C3343935}" srcOrd="0" destOrd="0" presId="urn:microsoft.com/office/officeart/2005/8/layout/bProcess4"/>
    <dgm:cxn modelId="{135AD5CD-3A64-4E88-ACC8-3F85FD26D056}" type="presOf" srcId="{CBC0CAF2-7424-4E99-B867-18C2CA5EB149}" destId="{AB47D8BD-A865-44C9-94EB-2A0B9B88DF7F}" srcOrd="0" destOrd="0" presId="urn:microsoft.com/office/officeart/2005/8/layout/bProcess4"/>
    <dgm:cxn modelId="{734D6A3D-2503-461F-8583-04AA3546E795}" type="presOf" srcId="{6E8F6EB2-8060-4CA8-A788-BB9D69CC8EE3}" destId="{88CF9DB1-1138-493A-AA2C-E683210121FE}" srcOrd="0" destOrd="0" presId="urn:microsoft.com/office/officeart/2005/8/layout/bProcess4"/>
    <dgm:cxn modelId="{F81B53C9-1BE0-42E7-99B2-3EA06ED35270}" type="presOf" srcId="{22977102-CCF1-4712-ACE4-A0601B83326D}" destId="{C4E78663-F6B2-4934-BAF9-3D8894FE62A6}" srcOrd="0" destOrd="0" presId="urn:microsoft.com/office/officeart/2005/8/layout/bProcess4"/>
    <dgm:cxn modelId="{9EE80ABE-8D51-4D8F-97CB-739FA2EA6DD7}" type="presOf" srcId="{55998135-80EF-4C82-B131-4C8CFEFCB676}" destId="{475ECD1A-6A6D-42E0-953E-CDD8C2AB1E3A}" srcOrd="0" destOrd="0" presId="urn:microsoft.com/office/officeart/2005/8/layout/bProcess4"/>
    <dgm:cxn modelId="{7F025B0D-F7E6-43CB-9D91-DBC058FC73A5}" type="presParOf" srcId="{88CF9DB1-1138-493A-AA2C-E683210121FE}" destId="{14044412-C1BC-4EA3-8CF4-01B0F26057BF}" srcOrd="0" destOrd="0" presId="urn:microsoft.com/office/officeart/2005/8/layout/bProcess4"/>
    <dgm:cxn modelId="{F704CD4D-3FDA-4A31-B8F8-B179170C2A26}" type="presParOf" srcId="{14044412-C1BC-4EA3-8CF4-01B0F26057BF}" destId="{5C3D9E29-5C5F-4A80-B5D1-033C8C57154B}" srcOrd="0" destOrd="0" presId="urn:microsoft.com/office/officeart/2005/8/layout/bProcess4"/>
    <dgm:cxn modelId="{F0D72778-97E9-445F-BE03-3D6285BCCF74}" type="presParOf" srcId="{14044412-C1BC-4EA3-8CF4-01B0F26057BF}" destId="{578BA80A-DD27-4305-8029-783C2B784EB3}" srcOrd="1" destOrd="0" presId="urn:microsoft.com/office/officeart/2005/8/layout/bProcess4"/>
    <dgm:cxn modelId="{068D5D47-0967-4197-BC45-7F3309F765E3}" type="presParOf" srcId="{88CF9DB1-1138-493A-AA2C-E683210121FE}" destId="{B349CB88-AC3F-4A55-AB5A-3334C3343935}" srcOrd="1" destOrd="0" presId="urn:microsoft.com/office/officeart/2005/8/layout/bProcess4"/>
    <dgm:cxn modelId="{5A43D623-9256-4A2C-86AB-819CB98017B7}" type="presParOf" srcId="{88CF9DB1-1138-493A-AA2C-E683210121FE}" destId="{F4B1E2CF-1C25-4F0B-BA2F-8C7AADB107CD}" srcOrd="2" destOrd="0" presId="urn:microsoft.com/office/officeart/2005/8/layout/bProcess4"/>
    <dgm:cxn modelId="{4869E8ED-DBA8-46F8-B7AD-6D93D16FA781}" type="presParOf" srcId="{F4B1E2CF-1C25-4F0B-BA2F-8C7AADB107CD}" destId="{A0B50214-DDD5-4E1B-AFF1-DFF555DB1DC1}" srcOrd="0" destOrd="0" presId="urn:microsoft.com/office/officeart/2005/8/layout/bProcess4"/>
    <dgm:cxn modelId="{945EFB1B-E3B5-4181-8C1F-563ED48A757B}" type="presParOf" srcId="{F4B1E2CF-1C25-4F0B-BA2F-8C7AADB107CD}" destId="{E84FF70C-C70E-48A1-9C28-6697F0EA4FAE}" srcOrd="1" destOrd="0" presId="urn:microsoft.com/office/officeart/2005/8/layout/bProcess4"/>
    <dgm:cxn modelId="{EE12E0B6-A1AA-4F24-9CCC-FBD07612ABA5}" type="presParOf" srcId="{88CF9DB1-1138-493A-AA2C-E683210121FE}" destId="{1DE17BC3-001E-4C47-AF05-4B5B08554209}" srcOrd="3" destOrd="0" presId="urn:microsoft.com/office/officeart/2005/8/layout/bProcess4"/>
    <dgm:cxn modelId="{6D705B0D-AD4F-4D73-9DAB-F769945E281E}" type="presParOf" srcId="{88CF9DB1-1138-493A-AA2C-E683210121FE}" destId="{1E1895B5-5268-46BA-AF10-4644D88BF8A8}" srcOrd="4" destOrd="0" presId="urn:microsoft.com/office/officeart/2005/8/layout/bProcess4"/>
    <dgm:cxn modelId="{2CEB7033-9F05-4D47-AFEC-9BAA0FF865EB}" type="presParOf" srcId="{1E1895B5-5268-46BA-AF10-4644D88BF8A8}" destId="{CD5C9BE4-CDE6-4914-AE0A-3D9CC0E74C01}" srcOrd="0" destOrd="0" presId="urn:microsoft.com/office/officeart/2005/8/layout/bProcess4"/>
    <dgm:cxn modelId="{6F4F4D1A-2B9C-4D56-B6BF-278E52AAA5D1}" type="presParOf" srcId="{1E1895B5-5268-46BA-AF10-4644D88BF8A8}" destId="{475ECD1A-6A6D-42E0-953E-CDD8C2AB1E3A}" srcOrd="1" destOrd="0" presId="urn:microsoft.com/office/officeart/2005/8/layout/bProcess4"/>
    <dgm:cxn modelId="{2698B05C-49A6-43FA-8D33-6C5E10428DDF}" type="presParOf" srcId="{88CF9DB1-1138-493A-AA2C-E683210121FE}" destId="{AB47D8BD-A865-44C9-94EB-2A0B9B88DF7F}" srcOrd="5" destOrd="0" presId="urn:microsoft.com/office/officeart/2005/8/layout/bProcess4"/>
    <dgm:cxn modelId="{EA749B9C-2245-48A9-B203-DE76A94E4C19}" type="presParOf" srcId="{88CF9DB1-1138-493A-AA2C-E683210121FE}" destId="{2DA2BD97-1BDF-41F6-A594-07FC1C14E74F}" srcOrd="6" destOrd="0" presId="urn:microsoft.com/office/officeart/2005/8/layout/bProcess4"/>
    <dgm:cxn modelId="{6F3CFE1D-2C29-4AC0-8FE5-EE0101354358}" type="presParOf" srcId="{2DA2BD97-1BDF-41F6-A594-07FC1C14E74F}" destId="{34E93A56-CFCC-4236-BD63-7EA5052F4153}" srcOrd="0" destOrd="0" presId="urn:microsoft.com/office/officeart/2005/8/layout/bProcess4"/>
    <dgm:cxn modelId="{B3149EDF-024C-4ED6-BBA0-ECB0408588EB}" type="presParOf" srcId="{2DA2BD97-1BDF-41F6-A594-07FC1C14E74F}" destId="{C4E78663-F6B2-4934-BAF9-3D8894FE62A6}" srcOrd="1" destOrd="0" presId="urn:microsoft.com/office/officeart/2005/8/layout/bProcess4"/>
    <dgm:cxn modelId="{41D3DAAF-745A-455B-83D0-6D45E64B4718}" type="presParOf" srcId="{88CF9DB1-1138-493A-AA2C-E683210121FE}" destId="{3F8B6815-EB51-4490-8216-FBE5002A4817}" srcOrd="7" destOrd="0" presId="urn:microsoft.com/office/officeart/2005/8/layout/bProcess4"/>
    <dgm:cxn modelId="{6D87CC27-4E4E-4A99-9CD4-6168AF382A7A}" type="presParOf" srcId="{88CF9DB1-1138-493A-AA2C-E683210121FE}" destId="{0FDB2A94-0D6F-475A-8DA2-70018310F741}" srcOrd="8" destOrd="0" presId="urn:microsoft.com/office/officeart/2005/8/layout/bProcess4"/>
    <dgm:cxn modelId="{76C81CCD-DAA7-4318-B34E-53D42154C099}" type="presParOf" srcId="{0FDB2A94-0D6F-475A-8DA2-70018310F741}" destId="{50AFD8EB-87F8-4DB9-808F-D3E93B5E0152}" srcOrd="0" destOrd="0" presId="urn:microsoft.com/office/officeart/2005/8/layout/bProcess4"/>
    <dgm:cxn modelId="{266D2311-BFCD-4134-B697-B25478542FFE}" type="presParOf" srcId="{0FDB2A94-0D6F-475A-8DA2-70018310F741}" destId="{35D89187-235E-45C2-84DF-49485125CA2C}" srcOrd="1" destOrd="0" presId="urn:microsoft.com/office/officeart/2005/8/layout/bProcess4"/>
    <dgm:cxn modelId="{8B0A137A-D6A2-4C80-B266-6086A4F8FA43}" type="presParOf" srcId="{88CF9DB1-1138-493A-AA2C-E683210121FE}" destId="{C600CBFF-221E-48BF-9D39-069EEE2BDBC3}" srcOrd="9" destOrd="0" presId="urn:microsoft.com/office/officeart/2005/8/layout/bProcess4"/>
    <dgm:cxn modelId="{9CEAC9F8-50C4-4DCC-83E6-D955316EA995}" type="presParOf" srcId="{88CF9DB1-1138-493A-AA2C-E683210121FE}" destId="{C46E6C09-6D3A-4F32-9CE5-76802040F83A}" srcOrd="10" destOrd="0" presId="urn:microsoft.com/office/officeart/2005/8/layout/bProcess4"/>
    <dgm:cxn modelId="{A7F3BE61-0DF8-419A-9FCB-54D3B47D661C}" type="presParOf" srcId="{C46E6C09-6D3A-4F32-9CE5-76802040F83A}" destId="{39E91AB8-9FD8-4721-B509-259D41AA633D}" srcOrd="0" destOrd="0" presId="urn:microsoft.com/office/officeart/2005/8/layout/bProcess4"/>
    <dgm:cxn modelId="{52B39573-21F5-4196-9EB5-75827CF94FCE}" type="presParOf" srcId="{C46E6C09-6D3A-4F32-9CE5-76802040F83A}" destId="{603C24F4-7B74-4599-B2C4-9B3B7E94DAEC}" srcOrd="1" destOrd="0" presId="urn:microsoft.com/office/officeart/2005/8/layout/bProcess4"/>
    <dgm:cxn modelId="{DA3C7BA8-16FD-4490-88AC-323B9149A519}" type="presParOf" srcId="{88CF9DB1-1138-493A-AA2C-E683210121FE}" destId="{3C67B38A-6AF8-4A18-AC07-D89244864EFE}" srcOrd="11" destOrd="0" presId="urn:microsoft.com/office/officeart/2005/8/layout/bProcess4"/>
    <dgm:cxn modelId="{FBEF8FC9-E4EC-4632-B7DC-9DDB5FDC28E0}" type="presParOf" srcId="{88CF9DB1-1138-493A-AA2C-E683210121FE}" destId="{ACC644B4-61E1-4C41-80E5-2BA2C7E39FC8}" srcOrd="12" destOrd="0" presId="urn:microsoft.com/office/officeart/2005/8/layout/bProcess4"/>
    <dgm:cxn modelId="{A261FA5D-E918-47AA-8CBD-04457BB50536}" type="presParOf" srcId="{ACC644B4-61E1-4C41-80E5-2BA2C7E39FC8}" destId="{DE00A9D6-034C-4C09-9ABD-5B2A26412213}" srcOrd="0" destOrd="0" presId="urn:microsoft.com/office/officeart/2005/8/layout/bProcess4"/>
    <dgm:cxn modelId="{57787B0A-6E1C-4A77-AC91-01D2F1ED086E}" type="presParOf" srcId="{ACC644B4-61E1-4C41-80E5-2BA2C7E39FC8}" destId="{8B4B7FBA-9763-4C81-82BD-0E756DAA6B25}" srcOrd="1" destOrd="0" presId="urn:microsoft.com/office/officeart/2005/8/layout/bProcess4"/>
    <dgm:cxn modelId="{21D2A298-947D-44D1-88F3-B475AC1FA477}" type="presParOf" srcId="{88CF9DB1-1138-493A-AA2C-E683210121FE}" destId="{F26DEDA5-CEDC-45B1-84BB-9F0ED2F2179B}" srcOrd="13" destOrd="0" presId="urn:microsoft.com/office/officeart/2005/8/layout/bProcess4"/>
    <dgm:cxn modelId="{1005C00E-E966-400E-87D3-EAEAC2A27EC7}" type="presParOf" srcId="{88CF9DB1-1138-493A-AA2C-E683210121FE}" destId="{9F3C5252-E58D-49CC-89E0-74BC0A1A79DC}" srcOrd="14" destOrd="0" presId="urn:microsoft.com/office/officeart/2005/8/layout/bProcess4"/>
    <dgm:cxn modelId="{30C068C9-0E3D-4042-9637-909BB7CBE65A}" type="presParOf" srcId="{9F3C5252-E58D-49CC-89E0-74BC0A1A79DC}" destId="{E0ED35C4-E5C9-4345-B1C4-D5BB3614773B}" srcOrd="0" destOrd="0" presId="urn:microsoft.com/office/officeart/2005/8/layout/bProcess4"/>
    <dgm:cxn modelId="{0684DD0F-9462-457F-85C2-1032D529BCD4}" type="presParOf" srcId="{9F3C5252-E58D-49CC-89E0-74BC0A1A79DC}" destId="{CC64C00A-F4CC-4583-8945-D56BB7750365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E8F6EB2-8060-4CA8-A788-BB9D69CC8EE3}" type="doc">
      <dgm:prSet loTypeId="urn:microsoft.com/office/officeart/2005/8/layout/bProcess4" loCatId="process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hu-HU"/>
        </a:p>
      </dgm:t>
    </dgm:pt>
    <dgm:pt modelId="{9BFE6F94-AC5B-4228-80E8-435413404301}">
      <dgm:prSet phldrT="[Szöveg]" custT="1"/>
      <dgm:spPr/>
      <dgm:t>
        <a:bodyPr/>
        <a:lstStyle/>
        <a:p>
          <a:r>
            <a:rPr lang="hu-HU" sz="2200" b="1" dirty="0">
              <a:latin typeface="Calibri" panose="020F0502020204030204" pitchFamily="34" charset="0"/>
              <a:cs typeface="Calibri" panose="020F0502020204030204" pitchFamily="34" charset="0"/>
            </a:rPr>
            <a:t>Űrlapmenedzselés </a:t>
          </a:r>
          <a:r>
            <a:rPr lang="hu-HU" sz="1700" dirty="0">
              <a:latin typeface="Calibri" panose="020F0502020204030204" pitchFamily="34" charset="0"/>
              <a:cs typeface="Calibri" panose="020F0502020204030204" pitchFamily="34" charset="0"/>
            </a:rPr>
            <a:t>önkormányzati megszemélyesítés</a:t>
          </a:r>
        </a:p>
      </dgm:t>
    </dgm:pt>
    <dgm:pt modelId="{D5009439-AD42-4086-9EF9-952FA6FFBFBB}" type="parTrans" cxnId="{9F1B1830-2BCB-4536-85CA-06E8A1AAA05C}">
      <dgm:prSet/>
      <dgm:spPr/>
      <dgm:t>
        <a:bodyPr/>
        <a:lstStyle/>
        <a:p>
          <a:endParaRPr lang="hu-HU"/>
        </a:p>
      </dgm:t>
    </dgm:pt>
    <dgm:pt modelId="{AF05DDD6-5D29-4EEF-861E-C3604A53F4FC}" type="sibTrans" cxnId="{9F1B1830-2BCB-4536-85CA-06E8A1AAA05C}">
      <dgm:prSet/>
      <dgm:spPr/>
      <dgm:t>
        <a:bodyPr/>
        <a:lstStyle/>
        <a:p>
          <a:endParaRPr lang="hu-HU"/>
        </a:p>
      </dgm:t>
    </dgm:pt>
    <dgm:pt modelId="{9399ADAD-F268-49EC-96E2-D7D0F9DCF265}">
      <dgm:prSet phldrT="[Szöveg]" custT="1"/>
      <dgm:spPr/>
      <dgm:t>
        <a:bodyPr/>
        <a:lstStyle/>
        <a:p>
          <a:r>
            <a:rPr lang="hu-HU" sz="2400" b="1" dirty="0">
              <a:latin typeface="Calibri" panose="020F0502020204030204" pitchFamily="34" charset="0"/>
              <a:cs typeface="Calibri" panose="020F0502020204030204" pitchFamily="34" charset="0"/>
            </a:rPr>
            <a:t>Ügyfél-azonosítás</a:t>
          </a:r>
          <a:endParaRPr lang="hu-HU" sz="17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99869BD-2822-4D79-8B33-7C54136E54CD}" type="parTrans" cxnId="{71CA59ED-952E-4B78-90DF-CF3F35E3A391}">
      <dgm:prSet/>
      <dgm:spPr/>
      <dgm:t>
        <a:bodyPr/>
        <a:lstStyle/>
        <a:p>
          <a:endParaRPr lang="hu-HU"/>
        </a:p>
      </dgm:t>
    </dgm:pt>
    <dgm:pt modelId="{3E4A3A6F-3079-46AE-B36D-091E8AD0DEF5}" type="sibTrans" cxnId="{71CA59ED-952E-4B78-90DF-CF3F35E3A391}">
      <dgm:prSet/>
      <dgm:spPr/>
      <dgm:t>
        <a:bodyPr/>
        <a:lstStyle/>
        <a:p>
          <a:endParaRPr lang="hu-HU"/>
        </a:p>
      </dgm:t>
    </dgm:pt>
    <dgm:pt modelId="{55998135-80EF-4C82-B131-4C8CFEFCB676}">
      <dgm:prSet phldrT="[Szöveg]" custT="1"/>
      <dgm:spPr/>
      <dgm:t>
        <a:bodyPr/>
        <a:lstStyle/>
        <a:p>
          <a:r>
            <a:rPr lang="hu-HU" sz="2400" b="1" dirty="0">
              <a:latin typeface="Calibri" panose="020F0502020204030204" pitchFamily="34" charset="0"/>
              <a:cs typeface="Calibri" panose="020F0502020204030204" pitchFamily="34" charset="0"/>
            </a:rPr>
            <a:t>Szolgáltatás-választás</a:t>
          </a:r>
          <a:endParaRPr lang="hu-HU" sz="17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F342028-2D88-4717-BD1C-CBFC9D39733D}" type="parTrans" cxnId="{7D2CC547-B513-4A8A-9193-AC661779B2F3}">
      <dgm:prSet/>
      <dgm:spPr/>
      <dgm:t>
        <a:bodyPr/>
        <a:lstStyle/>
        <a:p>
          <a:endParaRPr lang="hu-HU"/>
        </a:p>
      </dgm:t>
    </dgm:pt>
    <dgm:pt modelId="{CBC0CAF2-7424-4E99-B867-18C2CA5EB149}" type="sibTrans" cxnId="{7D2CC547-B513-4A8A-9193-AC661779B2F3}">
      <dgm:prSet/>
      <dgm:spPr/>
      <dgm:t>
        <a:bodyPr/>
        <a:lstStyle/>
        <a:p>
          <a:endParaRPr lang="hu-HU"/>
        </a:p>
      </dgm:t>
    </dgm:pt>
    <dgm:pt modelId="{22977102-CCF1-4712-ACE4-A0601B83326D}">
      <dgm:prSet phldrT="[Szöveg]" custT="1"/>
      <dgm:spPr/>
      <dgm:t>
        <a:bodyPr/>
        <a:lstStyle/>
        <a:p>
          <a:r>
            <a:rPr lang="hu-HU" sz="2400" b="1" dirty="0">
              <a:latin typeface="Calibri" panose="020F0502020204030204" pitchFamily="34" charset="0"/>
              <a:cs typeface="Calibri" panose="020F0502020204030204" pitchFamily="34" charset="0"/>
            </a:rPr>
            <a:t>Űrlapkitöltés</a:t>
          </a:r>
          <a:br>
            <a:rPr lang="hu-HU" sz="2400" b="1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hu-HU" sz="1700" b="0" dirty="0">
              <a:latin typeface="Calibri" panose="020F0502020204030204" pitchFamily="34" charset="0"/>
              <a:cs typeface="Calibri" panose="020F0502020204030204" pitchFamily="34" charset="0"/>
            </a:rPr>
            <a:t>elektronikus beküldés</a:t>
          </a:r>
          <a:endParaRPr lang="hu-HU" sz="24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0421C33-BE99-4C6A-8854-37D9093FE576}" type="parTrans" cxnId="{FB9F4B6B-5846-4DF4-A7D3-4EC9D95EBC63}">
      <dgm:prSet/>
      <dgm:spPr/>
      <dgm:t>
        <a:bodyPr/>
        <a:lstStyle/>
        <a:p>
          <a:endParaRPr lang="hu-HU"/>
        </a:p>
      </dgm:t>
    </dgm:pt>
    <dgm:pt modelId="{3396514D-F94A-4A4D-A33E-CD7B53C03384}" type="sibTrans" cxnId="{FB9F4B6B-5846-4DF4-A7D3-4EC9D95EBC63}">
      <dgm:prSet/>
      <dgm:spPr/>
      <dgm:t>
        <a:bodyPr/>
        <a:lstStyle/>
        <a:p>
          <a:endParaRPr lang="hu-HU"/>
        </a:p>
      </dgm:t>
    </dgm:pt>
    <dgm:pt modelId="{4B5831F8-4989-425E-A9FA-F8903C3B10E3}">
      <dgm:prSet phldrT="[Szöveg]" custT="1"/>
      <dgm:spPr/>
      <dgm:t>
        <a:bodyPr/>
        <a:lstStyle/>
        <a:p>
          <a:r>
            <a:rPr lang="hu-HU" sz="2400" b="1" dirty="0">
              <a:latin typeface="Calibri" panose="020F0502020204030204" pitchFamily="34" charset="0"/>
              <a:cs typeface="Calibri" panose="020F0502020204030204" pitchFamily="34" charset="0"/>
            </a:rPr>
            <a:t>Űrlapkezelés</a:t>
          </a:r>
          <a:endParaRPr lang="hu-HU" sz="1700" b="1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r>
            <a:rPr lang="hu-HU" sz="1700" dirty="0">
              <a:latin typeface="Calibri" panose="020F0502020204030204" pitchFamily="34" charset="0"/>
              <a:cs typeface="Calibri" panose="020F0502020204030204" pitchFamily="34" charset="0"/>
            </a:rPr>
            <a:t>beérkezéstől a szakrendszerig</a:t>
          </a:r>
        </a:p>
      </dgm:t>
    </dgm:pt>
    <dgm:pt modelId="{9A7768DD-B814-434C-9EFA-8EDBB586AD6D}" type="parTrans" cxnId="{8A9BEFDE-E184-48E6-AAF4-7DFC81087944}">
      <dgm:prSet/>
      <dgm:spPr/>
      <dgm:t>
        <a:bodyPr/>
        <a:lstStyle/>
        <a:p>
          <a:endParaRPr lang="hu-HU"/>
        </a:p>
      </dgm:t>
    </dgm:pt>
    <dgm:pt modelId="{A6ED0925-B6CC-4E5D-9673-EE5AD858EA5F}" type="sibTrans" cxnId="{8A9BEFDE-E184-48E6-AAF4-7DFC81087944}">
      <dgm:prSet/>
      <dgm:spPr/>
      <dgm:t>
        <a:bodyPr/>
        <a:lstStyle/>
        <a:p>
          <a:endParaRPr lang="hu-HU"/>
        </a:p>
      </dgm:t>
    </dgm:pt>
    <dgm:pt modelId="{E8FB1A71-E779-478F-8607-29263D0DCB0F}">
      <dgm:prSet phldrT="[Szöveg]" custT="1"/>
      <dgm:spPr/>
      <dgm:t>
        <a:bodyPr/>
        <a:lstStyle/>
        <a:p>
          <a:r>
            <a:rPr lang="hu-HU" sz="2400" b="1" dirty="0">
              <a:latin typeface="Calibri" panose="020F0502020204030204" pitchFamily="34" charset="0"/>
              <a:cs typeface="Calibri" panose="020F0502020204030204" pitchFamily="34" charset="0"/>
            </a:rPr>
            <a:t>Szakrendszeri ügyintézés támogatása</a:t>
          </a:r>
        </a:p>
      </dgm:t>
    </dgm:pt>
    <dgm:pt modelId="{3092CCE8-8F5C-4E48-B645-D7C81AEA3E03}" type="parTrans" cxnId="{82E5868E-99ED-4811-972E-97D19D9E8F32}">
      <dgm:prSet/>
      <dgm:spPr/>
      <dgm:t>
        <a:bodyPr/>
        <a:lstStyle/>
        <a:p>
          <a:endParaRPr lang="hu-HU"/>
        </a:p>
      </dgm:t>
    </dgm:pt>
    <dgm:pt modelId="{DD9FD4C1-FB53-4512-AC5C-2B9429F0CA9F}" type="sibTrans" cxnId="{82E5868E-99ED-4811-972E-97D19D9E8F32}">
      <dgm:prSet/>
      <dgm:spPr/>
      <dgm:t>
        <a:bodyPr/>
        <a:lstStyle/>
        <a:p>
          <a:endParaRPr lang="hu-HU"/>
        </a:p>
      </dgm:t>
    </dgm:pt>
    <dgm:pt modelId="{EB215AC4-5F5D-4FD8-9A9E-8B80D7217F7F}">
      <dgm:prSet phldrT="[Szöveg]" custT="1"/>
      <dgm:spPr/>
      <dgm:t>
        <a:bodyPr/>
        <a:lstStyle/>
        <a:p>
          <a:r>
            <a:rPr lang="hu-HU" sz="2400" b="1" dirty="0">
              <a:latin typeface="Calibri" panose="020F0502020204030204" pitchFamily="34" charset="0"/>
              <a:cs typeface="Calibri" panose="020F0502020204030204" pitchFamily="34" charset="0"/>
            </a:rPr>
            <a:t>Kiadmányozás, kézbesítés</a:t>
          </a:r>
        </a:p>
      </dgm:t>
    </dgm:pt>
    <dgm:pt modelId="{AFA7034B-A505-41EA-B498-DF45BF849791}" type="parTrans" cxnId="{96164557-293F-4CE2-9D70-4930F15735FF}">
      <dgm:prSet/>
      <dgm:spPr/>
      <dgm:t>
        <a:bodyPr/>
        <a:lstStyle/>
        <a:p>
          <a:endParaRPr lang="hu-HU"/>
        </a:p>
      </dgm:t>
    </dgm:pt>
    <dgm:pt modelId="{4CA6086C-B1DC-42EF-A6E9-AB14BBD06626}" type="sibTrans" cxnId="{96164557-293F-4CE2-9D70-4930F15735FF}">
      <dgm:prSet/>
      <dgm:spPr/>
      <dgm:t>
        <a:bodyPr/>
        <a:lstStyle/>
        <a:p>
          <a:endParaRPr lang="hu-HU"/>
        </a:p>
      </dgm:t>
    </dgm:pt>
    <dgm:pt modelId="{F5944463-5272-4B77-8F86-39A364D2DA40}">
      <dgm:prSet phldrT="[Szöveg]" custT="1"/>
      <dgm:spPr/>
      <dgm:t>
        <a:bodyPr/>
        <a:lstStyle/>
        <a:p>
          <a:r>
            <a:rPr lang="hu-HU" sz="2200" b="1" dirty="0">
              <a:latin typeface="Calibri" panose="020F0502020204030204" pitchFamily="34" charset="0"/>
              <a:cs typeface="Calibri" panose="020F0502020204030204" pitchFamily="34" charset="0"/>
            </a:rPr>
            <a:t>Vevénykezelés</a:t>
          </a:r>
          <a:r>
            <a:rPr lang="hu-HU" sz="1700" b="0" dirty="0">
              <a:latin typeface="Calibri" panose="020F0502020204030204" pitchFamily="34" charset="0"/>
              <a:cs typeface="Calibri" panose="020F0502020204030204" pitchFamily="34" charset="0"/>
            </a:rPr>
            <a:t/>
          </a:r>
          <a:br>
            <a:rPr lang="hu-HU" sz="1700" b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hu-HU" sz="1700" b="0" dirty="0">
              <a:latin typeface="Calibri" panose="020F0502020204030204" pitchFamily="34" charset="0"/>
              <a:cs typeface="Calibri" panose="020F0502020204030204" pitchFamily="34" charset="0"/>
            </a:rPr>
            <a:t>döntések átvételével </a:t>
          </a:r>
          <a:r>
            <a:rPr lang="hu-HU" sz="1700" dirty="0">
              <a:latin typeface="Calibri" panose="020F0502020204030204" pitchFamily="34" charset="0"/>
              <a:cs typeface="Calibri" panose="020F0502020204030204" pitchFamily="34" charset="0"/>
            </a:rPr>
            <a:t>kapcsolatos információk kezelése</a:t>
          </a:r>
        </a:p>
      </dgm:t>
    </dgm:pt>
    <dgm:pt modelId="{CC05523D-6538-4FDD-A449-E79AE1721025}" type="parTrans" cxnId="{29BEB12F-F304-4C59-87F9-F713C8B2EA2B}">
      <dgm:prSet/>
      <dgm:spPr/>
      <dgm:t>
        <a:bodyPr/>
        <a:lstStyle/>
        <a:p>
          <a:endParaRPr lang="hu-HU"/>
        </a:p>
      </dgm:t>
    </dgm:pt>
    <dgm:pt modelId="{DDCE32EC-5E67-41D0-AD26-189E043EBE5A}" type="sibTrans" cxnId="{29BEB12F-F304-4C59-87F9-F713C8B2EA2B}">
      <dgm:prSet/>
      <dgm:spPr/>
      <dgm:t>
        <a:bodyPr/>
        <a:lstStyle/>
        <a:p>
          <a:endParaRPr lang="hu-HU"/>
        </a:p>
      </dgm:t>
    </dgm:pt>
    <dgm:pt modelId="{88CF9DB1-1138-493A-AA2C-E683210121FE}" type="pres">
      <dgm:prSet presAssocID="{6E8F6EB2-8060-4CA8-A788-BB9D69CC8EE3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hu-HU"/>
        </a:p>
      </dgm:t>
    </dgm:pt>
    <dgm:pt modelId="{14044412-C1BC-4EA3-8CF4-01B0F26057BF}" type="pres">
      <dgm:prSet presAssocID="{9BFE6F94-AC5B-4228-80E8-435413404301}" presName="compNode" presStyleCnt="0"/>
      <dgm:spPr/>
    </dgm:pt>
    <dgm:pt modelId="{5C3D9E29-5C5F-4A80-B5D1-033C8C57154B}" type="pres">
      <dgm:prSet presAssocID="{9BFE6F94-AC5B-4228-80E8-435413404301}" presName="dummyConnPt" presStyleCnt="0"/>
      <dgm:spPr/>
    </dgm:pt>
    <dgm:pt modelId="{578BA80A-DD27-4305-8029-783C2B784EB3}" type="pres">
      <dgm:prSet presAssocID="{9BFE6F94-AC5B-4228-80E8-435413404301}" presName="node" presStyleLbl="node1" presStyleIdx="0" presStyleCnt="8" custScaleX="109922" custLinFactNeighborX="-10046" custLinFactNeighborY="-15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349CB88-AC3F-4A55-AB5A-3334C3343935}" type="pres">
      <dgm:prSet presAssocID="{AF05DDD6-5D29-4EEF-861E-C3604A53F4FC}" presName="sibTrans" presStyleLbl="bgSibTrans2D1" presStyleIdx="0" presStyleCnt="7" custAng="20922949" custLinFactNeighborX="4406" custLinFactNeighborY="28914"/>
      <dgm:spPr/>
      <dgm:t>
        <a:bodyPr/>
        <a:lstStyle/>
        <a:p>
          <a:endParaRPr lang="hu-HU"/>
        </a:p>
      </dgm:t>
    </dgm:pt>
    <dgm:pt modelId="{F4B1E2CF-1C25-4F0B-BA2F-8C7AADB107CD}" type="pres">
      <dgm:prSet presAssocID="{9399ADAD-F268-49EC-96E2-D7D0F9DCF265}" presName="compNode" presStyleCnt="0"/>
      <dgm:spPr/>
    </dgm:pt>
    <dgm:pt modelId="{A0B50214-DDD5-4E1B-AFF1-DFF555DB1DC1}" type="pres">
      <dgm:prSet presAssocID="{9399ADAD-F268-49EC-96E2-D7D0F9DCF265}" presName="dummyConnPt" presStyleCnt="0"/>
      <dgm:spPr/>
    </dgm:pt>
    <dgm:pt modelId="{E84FF70C-C70E-48A1-9C28-6697F0EA4FAE}" type="pres">
      <dgm:prSet presAssocID="{9399ADAD-F268-49EC-96E2-D7D0F9DCF265}" presName="node" presStyleLbl="node1" presStyleIdx="1" presStyleCnt="8" custLinFactNeighborX="-24441" custLinFactNeighborY="-4311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DE17BC3-001E-4C47-AF05-4B5B08554209}" type="pres">
      <dgm:prSet presAssocID="{3E4A3A6F-3079-46AE-B36D-091E8AD0DEF5}" presName="sibTrans" presStyleLbl="bgSibTrans2D1" presStyleIdx="1" presStyleCnt="7" custAng="74650" custLinFactNeighborX="11179" custLinFactNeighborY="5031"/>
      <dgm:spPr/>
      <dgm:t>
        <a:bodyPr/>
        <a:lstStyle/>
        <a:p>
          <a:endParaRPr lang="hu-HU"/>
        </a:p>
      </dgm:t>
    </dgm:pt>
    <dgm:pt modelId="{1E1895B5-5268-46BA-AF10-4644D88BF8A8}" type="pres">
      <dgm:prSet presAssocID="{55998135-80EF-4C82-B131-4C8CFEFCB676}" presName="compNode" presStyleCnt="0"/>
      <dgm:spPr/>
    </dgm:pt>
    <dgm:pt modelId="{CD5C9BE4-CDE6-4914-AE0A-3D9CC0E74C01}" type="pres">
      <dgm:prSet presAssocID="{55998135-80EF-4C82-B131-4C8CFEFCB676}" presName="dummyConnPt" presStyleCnt="0"/>
      <dgm:spPr/>
    </dgm:pt>
    <dgm:pt modelId="{475ECD1A-6A6D-42E0-953E-CDD8C2AB1E3A}" type="pres">
      <dgm:prSet presAssocID="{55998135-80EF-4C82-B131-4C8CFEFCB676}" presName="node" presStyleLbl="node1" presStyleIdx="2" presStyleCnt="8" custLinFactNeighborX="-22580" custLinFactNeighborY="-11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B47D8BD-A865-44C9-94EB-2A0B9B88DF7F}" type="pres">
      <dgm:prSet presAssocID="{CBC0CAF2-7424-4E99-B867-18C2CA5EB149}" presName="sibTrans" presStyleLbl="bgSibTrans2D1" presStyleIdx="2" presStyleCnt="7"/>
      <dgm:spPr/>
      <dgm:t>
        <a:bodyPr/>
        <a:lstStyle/>
        <a:p>
          <a:endParaRPr lang="hu-HU"/>
        </a:p>
      </dgm:t>
    </dgm:pt>
    <dgm:pt modelId="{2DA2BD97-1BDF-41F6-A594-07FC1C14E74F}" type="pres">
      <dgm:prSet presAssocID="{22977102-CCF1-4712-ACE4-A0601B83326D}" presName="compNode" presStyleCnt="0"/>
      <dgm:spPr/>
    </dgm:pt>
    <dgm:pt modelId="{34E93A56-CFCC-4236-BD63-7EA5052F4153}" type="pres">
      <dgm:prSet presAssocID="{22977102-CCF1-4712-ACE4-A0601B83326D}" presName="dummyConnPt" presStyleCnt="0"/>
      <dgm:spPr/>
    </dgm:pt>
    <dgm:pt modelId="{C4E78663-F6B2-4934-BAF9-3D8894FE62A6}" type="pres">
      <dgm:prSet presAssocID="{22977102-CCF1-4712-ACE4-A0601B83326D}" presName="node" presStyleLbl="node1" presStyleIdx="3" presStyleCnt="8" custLinFactNeighborX="10935" custLinFactNeighborY="175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F8B6815-EB51-4490-8216-FBE5002A4817}" type="pres">
      <dgm:prSet presAssocID="{3396514D-F94A-4A4D-A33E-CD7B53C03384}" presName="sibTrans" presStyleLbl="bgSibTrans2D1" presStyleIdx="3" presStyleCnt="7" custAng="358408" custLinFactNeighborX="2618" custLinFactNeighborY="32893"/>
      <dgm:spPr/>
      <dgm:t>
        <a:bodyPr/>
        <a:lstStyle/>
        <a:p>
          <a:endParaRPr lang="hu-HU"/>
        </a:p>
      </dgm:t>
    </dgm:pt>
    <dgm:pt modelId="{0FDB2A94-0D6F-475A-8DA2-70018310F741}" type="pres">
      <dgm:prSet presAssocID="{4B5831F8-4989-425E-A9FA-F8903C3B10E3}" presName="compNode" presStyleCnt="0"/>
      <dgm:spPr/>
    </dgm:pt>
    <dgm:pt modelId="{50AFD8EB-87F8-4DB9-808F-D3E93B5E0152}" type="pres">
      <dgm:prSet presAssocID="{4B5831F8-4989-425E-A9FA-F8903C3B10E3}" presName="dummyConnPt" presStyleCnt="0"/>
      <dgm:spPr/>
    </dgm:pt>
    <dgm:pt modelId="{35D89187-235E-45C2-84DF-49485125CA2C}" type="pres">
      <dgm:prSet presAssocID="{4B5831F8-4989-425E-A9FA-F8903C3B10E3}" presName="node" presStyleLbl="node1" presStyleIdx="4" presStyleCnt="8" custLinFactNeighborX="3058" custLinFactNeighborY="-95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600CBFF-221E-48BF-9D39-069EEE2BDBC3}" type="pres">
      <dgm:prSet presAssocID="{A6ED0925-B6CC-4E5D-9673-EE5AD858EA5F}" presName="sibTrans" presStyleLbl="bgSibTrans2D1" presStyleIdx="4" presStyleCnt="7" custAng="156999" custLinFactNeighborX="8394" custLinFactNeighborY="3778"/>
      <dgm:spPr/>
      <dgm:t>
        <a:bodyPr/>
        <a:lstStyle/>
        <a:p>
          <a:endParaRPr lang="hu-HU"/>
        </a:p>
      </dgm:t>
    </dgm:pt>
    <dgm:pt modelId="{C46E6C09-6D3A-4F32-9CE5-76802040F83A}" type="pres">
      <dgm:prSet presAssocID="{E8FB1A71-E779-478F-8607-29263D0DCB0F}" presName="compNode" presStyleCnt="0"/>
      <dgm:spPr/>
    </dgm:pt>
    <dgm:pt modelId="{39E91AB8-9FD8-4721-B509-259D41AA633D}" type="pres">
      <dgm:prSet presAssocID="{E8FB1A71-E779-478F-8607-29263D0DCB0F}" presName="dummyConnPt" presStyleCnt="0"/>
      <dgm:spPr/>
    </dgm:pt>
    <dgm:pt modelId="{603C24F4-7B74-4599-B2C4-9B3B7E94DAEC}" type="pres">
      <dgm:prSet presAssocID="{E8FB1A71-E779-478F-8607-29263D0DCB0F}" presName="node" presStyleLbl="node1" presStyleIdx="5" presStyleCnt="8" custLinFactNeighborX="-330" custLinFactNeighborY="-1685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C67B38A-6AF8-4A18-AC07-D89244864EFE}" type="pres">
      <dgm:prSet presAssocID="{DD9FD4C1-FB53-4512-AC5C-2B9429F0CA9F}" presName="sibTrans" presStyleLbl="bgSibTrans2D1" presStyleIdx="5" presStyleCnt="7" custAng="21449938"/>
      <dgm:spPr/>
      <dgm:t>
        <a:bodyPr/>
        <a:lstStyle/>
        <a:p>
          <a:endParaRPr lang="hu-HU"/>
        </a:p>
      </dgm:t>
    </dgm:pt>
    <dgm:pt modelId="{ACC644B4-61E1-4C41-80E5-2BA2C7E39FC8}" type="pres">
      <dgm:prSet presAssocID="{EB215AC4-5F5D-4FD8-9A9E-8B80D7217F7F}" presName="compNode" presStyleCnt="0"/>
      <dgm:spPr/>
    </dgm:pt>
    <dgm:pt modelId="{DE00A9D6-034C-4C09-9ABD-5B2A26412213}" type="pres">
      <dgm:prSet presAssocID="{EB215AC4-5F5D-4FD8-9A9E-8B80D7217F7F}" presName="dummyConnPt" presStyleCnt="0"/>
      <dgm:spPr/>
    </dgm:pt>
    <dgm:pt modelId="{8B4B7FBA-9763-4C81-82BD-0E756DAA6B25}" type="pres">
      <dgm:prSet presAssocID="{EB215AC4-5F5D-4FD8-9A9E-8B80D7217F7F}" presName="node" presStyleLbl="node1" presStyleIdx="6" presStyleCnt="8" custLinFactNeighborX="25466" custLinFactNeighborY="1173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26DEDA5-CEDC-45B1-84BB-9F0ED2F2179B}" type="pres">
      <dgm:prSet presAssocID="{4CA6086C-B1DC-42EF-A6E9-AB14BBD06626}" presName="sibTrans" presStyleLbl="bgSibTrans2D1" presStyleIdx="6" presStyleCnt="7"/>
      <dgm:spPr/>
      <dgm:t>
        <a:bodyPr/>
        <a:lstStyle/>
        <a:p>
          <a:endParaRPr lang="hu-HU"/>
        </a:p>
      </dgm:t>
    </dgm:pt>
    <dgm:pt modelId="{9F3C5252-E58D-49CC-89E0-74BC0A1A79DC}" type="pres">
      <dgm:prSet presAssocID="{F5944463-5272-4B77-8F86-39A364D2DA40}" presName="compNode" presStyleCnt="0"/>
      <dgm:spPr/>
    </dgm:pt>
    <dgm:pt modelId="{E0ED35C4-E5C9-4345-B1C4-D5BB3614773B}" type="pres">
      <dgm:prSet presAssocID="{F5944463-5272-4B77-8F86-39A364D2DA40}" presName="dummyConnPt" presStyleCnt="0"/>
      <dgm:spPr/>
    </dgm:pt>
    <dgm:pt modelId="{CC64C00A-F4CC-4583-8945-D56BB7750365}" type="pres">
      <dgm:prSet presAssocID="{F5944463-5272-4B77-8F86-39A364D2DA40}" presName="node" presStyleLbl="node1" presStyleIdx="7" presStyleCnt="8" custLinFactNeighborX="26225" custLinFactNeighborY="2298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A3FED3C3-ADAC-4023-928C-2782477287ED}" type="presOf" srcId="{4B5831F8-4989-425E-A9FA-F8903C3B10E3}" destId="{35D89187-235E-45C2-84DF-49485125CA2C}" srcOrd="0" destOrd="0" presId="urn:microsoft.com/office/officeart/2005/8/layout/bProcess4"/>
    <dgm:cxn modelId="{C29C7C3B-76D8-4FB6-AECC-4B1BBB219CCD}" type="presOf" srcId="{DD9FD4C1-FB53-4512-AC5C-2B9429F0CA9F}" destId="{3C67B38A-6AF8-4A18-AC07-D89244864EFE}" srcOrd="0" destOrd="0" presId="urn:microsoft.com/office/officeart/2005/8/layout/bProcess4"/>
    <dgm:cxn modelId="{BA595AD3-683E-452F-AFF0-AF54E5BA7486}" type="presOf" srcId="{A6ED0925-B6CC-4E5D-9673-EE5AD858EA5F}" destId="{C600CBFF-221E-48BF-9D39-069EEE2BDBC3}" srcOrd="0" destOrd="0" presId="urn:microsoft.com/office/officeart/2005/8/layout/bProcess4"/>
    <dgm:cxn modelId="{547F66F7-CBCE-4768-8250-C62FE1354FB8}" type="presOf" srcId="{9BFE6F94-AC5B-4228-80E8-435413404301}" destId="{578BA80A-DD27-4305-8029-783C2B784EB3}" srcOrd="0" destOrd="0" presId="urn:microsoft.com/office/officeart/2005/8/layout/bProcess4"/>
    <dgm:cxn modelId="{29BEB12F-F304-4C59-87F9-F713C8B2EA2B}" srcId="{6E8F6EB2-8060-4CA8-A788-BB9D69CC8EE3}" destId="{F5944463-5272-4B77-8F86-39A364D2DA40}" srcOrd="7" destOrd="0" parTransId="{CC05523D-6538-4FDD-A449-E79AE1721025}" sibTransId="{DDCE32EC-5E67-41D0-AD26-189E043EBE5A}"/>
    <dgm:cxn modelId="{62363777-1A32-4470-8FD9-12CCD1770963}" type="presOf" srcId="{9399ADAD-F268-49EC-96E2-D7D0F9DCF265}" destId="{E84FF70C-C70E-48A1-9C28-6697F0EA4FAE}" srcOrd="0" destOrd="0" presId="urn:microsoft.com/office/officeart/2005/8/layout/bProcess4"/>
    <dgm:cxn modelId="{8A9BEFDE-E184-48E6-AAF4-7DFC81087944}" srcId="{6E8F6EB2-8060-4CA8-A788-BB9D69CC8EE3}" destId="{4B5831F8-4989-425E-A9FA-F8903C3B10E3}" srcOrd="4" destOrd="0" parTransId="{9A7768DD-B814-434C-9EFA-8EDBB586AD6D}" sibTransId="{A6ED0925-B6CC-4E5D-9673-EE5AD858EA5F}"/>
    <dgm:cxn modelId="{7D2CC547-B513-4A8A-9193-AC661779B2F3}" srcId="{6E8F6EB2-8060-4CA8-A788-BB9D69CC8EE3}" destId="{55998135-80EF-4C82-B131-4C8CFEFCB676}" srcOrd="2" destOrd="0" parTransId="{BF342028-2D88-4717-BD1C-CBFC9D39733D}" sibTransId="{CBC0CAF2-7424-4E99-B867-18C2CA5EB149}"/>
    <dgm:cxn modelId="{DE434CF5-FEF8-402A-95DD-8A892AAA9B4D}" type="presOf" srcId="{F5944463-5272-4B77-8F86-39A364D2DA40}" destId="{CC64C00A-F4CC-4583-8945-D56BB7750365}" srcOrd="0" destOrd="0" presId="urn:microsoft.com/office/officeart/2005/8/layout/bProcess4"/>
    <dgm:cxn modelId="{E1672B54-23E3-4032-B297-BC2CC7DD5D69}" type="presOf" srcId="{3396514D-F94A-4A4D-A33E-CD7B53C03384}" destId="{3F8B6815-EB51-4490-8216-FBE5002A4817}" srcOrd="0" destOrd="0" presId="urn:microsoft.com/office/officeart/2005/8/layout/bProcess4"/>
    <dgm:cxn modelId="{5AC16BCF-11AB-4EA8-8316-2948C685B0FC}" type="presOf" srcId="{3E4A3A6F-3079-46AE-B36D-091E8AD0DEF5}" destId="{1DE17BC3-001E-4C47-AF05-4B5B08554209}" srcOrd="0" destOrd="0" presId="urn:microsoft.com/office/officeart/2005/8/layout/bProcess4"/>
    <dgm:cxn modelId="{F273B6EA-359B-4CE9-BAF0-9FE5D42A19C6}" type="presOf" srcId="{EB215AC4-5F5D-4FD8-9A9E-8B80D7217F7F}" destId="{8B4B7FBA-9763-4C81-82BD-0E756DAA6B25}" srcOrd="0" destOrd="0" presId="urn:microsoft.com/office/officeart/2005/8/layout/bProcess4"/>
    <dgm:cxn modelId="{82E5868E-99ED-4811-972E-97D19D9E8F32}" srcId="{6E8F6EB2-8060-4CA8-A788-BB9D69CC8EE3}" destId="{E8FB1A71-E779-478F-8607-29263D0DCB0F}" srcOrd="5" destOrd="0" parTransId="{3092CCE8-8F5C-4E48-B645-D7C81AEA3E03}" sibTransId="{DD9FD4C1-FB53-4512-AC5C-2B9429F0CA9F}"/>
    <dgm:cxn modelId="{71CA59ED-952E-4B78-90DF-CF3F35E3A391}" srcId="{6E8F6EB2-8060-4CA8-A788-BB9D69CC8EE3}" destId="{9399ADAD-F268-49EC-96E2-D7D0F9DCF265}" srcOrd="1" destOrd="0" parTransId="{C99869BD-2822-4D79-8B33-7C54136E54CD}" sibTransId="{3E4A3A6F-3079-46AE-B36D-091E8AD0DEF5}"/>
    <dgm:cxn modelId="{FB9F4B6B-5846-4DF4-A7D3-4EC9D95EBC63}" srcId="{6E8F6EB2-8060-4CA8-A788-BB9D69CC8EE3}" destId="{22977102-CCF1-4712-ACE4-A0601B83326D}" srcOrd="3" destOrd="0" parTransId="{10421C33-BE99-4C6A-8854-37D9093FE576}" sibTransId="{3396514D-F94A-4A4D-A33E-CD7B53C03384}"/>
    <dgm:cxn modelId="{3C81D3E6-12D7-4687-8FD7-D44FCA9B407E}" type="presOf" srcId="{4CA6086C-B1DC-42EF-A6E9-AB14BBD06626}" destId="{F26DEDA5-CEDC-45B1-84BB-9F0ED2F2179B}" srcOrd="0" destOrd="0" presId="urn:microsoft.com/office/officeart/2005/8/layout/bProcess4"/>
    <dgm:cxn modelId="{9F1B1830-2BCB-4536-85CA-06E8A1AAA05C}" srcId="{6E8F6EB2-8060-4CA8-A788-BB9D69CC8EE3}" destId="{9BFE6F94-AC5B-4228-80E8-435413404301}" srcOrd="0" destOrd="0" parTransId="{D5009439-AD42-4086-9EF9-952FA6FFBFBB}" sibTransId="{AF05DDD6-5D29-4EEF-861E-C3604A53F4FC}"/>
    <dgm:cxn modelId="{84DEFF12-0FAC-45FB-AFD4-3BD3C2D3CD4C}" type="presOf" srcId="{E8FB1A71-E779-478F-8607-29263D0DCB0F}" destId="{603C24F4-7B74-4599-B2C4-9B3B7E94DAEC}" srcOrd="0" destOrd="0" presId="urn:microsoft.com/office/officeart/2005/8/layout/bProcess4"/>
    <dgm:cxn modelId="{96164557-293F-4CE2-9D70-4930F15735FF}" srcId="{6E8F6EB2-8060-4CA8-A788-BB9D69CC8EE3}" destId="{EB215AC4-5F5D-4FD8-9A9E-8B80D7217F7F}" srcOrd="6" destOrd="0" parTransId="{AFA7034B-A505-41EA-B498-DF45BF849791}" sibTransId="{4CA6086C-B1DC-42EF-A6E9-AB14BBD06626}"/>
    <dgm:cxn modelId="{9FC5B244-DB28-4335-A674-94257A3590D2}" type="presOf" srcId="{AF05DDD6-5D29-4EEF-861E-C3604A53F4FC}" destId="{B349CB88-AC3F-4A55-AB5A-3334C3343935}" srcOrd="0" destOrd="0" presId="urn:microsoft.com/office/officeart/2005/8/layout/bProcess4"/>
    <dgm:cxn modelId="{135AD5CD-3A64-4E88-ACC8-3F85FD26D056}" type="presOf" srcId="{CBC0CAF2-7424-4E99-B867-18C2CA5EB149}" destId="{AB47D8BD-A865-44C9-94EB-2A0B9B88DF7F}" srcOrd="0" destOrd="0" presId="urn:microsoft.com/office/officeart/2005/8/layout/bProcess4"/>
    <dgm:cxn modelId="{734D6A3D-2503-461F-8583-04AA3546E795}" type="presOf" srcId="{6E8F6EB2-8060-4CA8-A788-BB9D69CC8EE3}" destId="{88CF9DB1-1138-493A-AA2C-E683210121FE}" srcOrd="0" destOrd="0" presId="urn:microsoft.com/office/officeart/2005/8/layout/bProcess4"/>
    <dgm:cxn modelId="{F81B53C9-1BE0-42E7-99B2-3EA06ED35270}" type="presOf" srcId="{22977102-CCF1-4712-ACE4-A0601B83326D}" destId="{C4E78663-F6B2-4934-BAF9-3D8894FE62A6}" srcOrd="0" destOrd="0" presId="urn:microsoft.com/office/officeart/2005/8/layout/bProcess4"/>
    <dgm:cxn modelId="{9EE80ABE-8D51-4D8F-97CB-739FA2EA6DD7}" type="presOf" srcId="{55998135-80EF-4C82-B131-4C8CFEFCB676}" destId="{475ECD1A-6A6D-42E0-953E-CDD8C2AB1E3A}" srcOrd="0" destOrd="0" presId="urn:microsoft.com/office/officeart/2005/8/layout/bProcess4"/>
    <dgm:cxn modelId="{7F025B0D-F7E6-43CB-9D91-DBC058FC73A5}" type="presParOf" srcId="{88CF9DB1-1138-493A-AA2C-E683210121FE}" destId="{14044412-C1BC-4EA3-8CF4-01B0F26057BF}" srcOrd="0" destOrd="0" presId="urn:microsoft.com/office/officeart/2005/8/layout/bProcess4"/>
    <dgm:cxn modelId="{F704CD4D-3FDA-4A31-B8F8-B179170C2A26}" type="presParOf" srcId="{14044412-C1BC-4EA3-8CF4-01B0F26057BF}" destId="{5C3D9E29-5C5F-4A80-B5D1-033C8C57154B}" srcOrd="0" destOrd="0" presId="urn:microsoft.com/office/officeart/2005/8/layout/bProcess4"/>
    <dgm:cxn modelId="{F0D72778-97E9-445F-BE03-3D6285BCCF74}" type="presParOf" srcId="{14044412-C1BC-4EA3-8CF4-01B0F26057BF}" destId="{578BA80A-DD27-4305-8029-783C2B784EB3}" srcOrd="1" destOrd="0" presId="urn:microsoft.com/office/officeart/2005/8/layout/bProcess4"/>
    <dgm:cxn modelId="{068D5D47-0967-4197-BC45-7F3309F765E3}" type="presParOf" srcId="{88CF9DB1-1138-493A-AA2C-E683210121FE}" destId="{B349CB88-AC3F-4A55-AB5A-3334C3343935}" srcOrd="1" destOrd="0" presId="urn:microsoft.com/office/officeart/2005/8/layout/bProcess4"/>
    <dgm:cxn modelId="{5A43D623-9256-4A2C-86AB-819CB98017B7}" type="presParOf" srcId="{88CF9DB1-1138-493A-AA2C-E683210121FE}" destId="{F4B1E2CF-1C25-4F0B-BA2F-8C7AADB107CD}" srcOrd="2" destOrd="0" presId="urn:microsoft.com/office/officeart/2005/8/layout/bProcess4"/>
    <dgm:cxn modelId="{4869E8ED-DBA8-46F8-B7AD-6D93D16FA781}" type="presParOf" srcId="{F4B1E2CF-1C25-4F0B-BA2F-8C7AADB107CD}" destId="{A0B50214-DDD5-4E1B-AFF1-DFF555DB1DC1}" srcOrd="0" destOrd="0" presId="urn:microsoft.com/office/officeart/2005/8/layout/bProcess4"/>
    <dgm:cxn modelId="{945EFB1B-E3B5-4181-8C1F-563ED48A757B}" type="presParOf" srcId="{F4B1E2CF-1C25-4F0B-BA2F-8C7AADB107CD}" destId="{E84FF70C-C70E-48A1-9C28-6697F0EA4FAE}" srcOrd="1" destOrd="0" presId="urn:microsoft.com/office/officeart/2005/8/layout/bProcess4"/>
    <dgm:cxn modelId="{EE12E0B6-A1AA-4F24-9CCC-FBD07612ABA5}" type="presParOf" srcId="{88CF9DB1-1138-493A-AA2C-E683210121FE}" destId="{1DE17BC3-001E-4C47-AF05-4B5B08554209}" srcOrd="3" destOrd="0" presId="urn:microsoft.com/office/officeart/2005/8/layout/bProcess4"/>
    <dgm:cxn modelId="{6D705B0D-AD4F-4D73-9DAB-F769945E281E}" type="presParOf" srcId="{88CF9DB1-1138-493A-AA2C-E683210121FE}" destId="{1E1895B5-5268-46BA-AF10-4644D88BF8A8}" srcOrd="4" destOrd="0" presId="urn:microsoft.com/office/officeart/2005/8/layout/bProcess4"/>
    <dgm:cxn modelId="{2CEB7033-9F05-4D47-AFEC-9BAA0FF865EB}" type="presParOf" srcId="{1E1895B5-5268-46BA-AF10-4644D88BF8A8}" destId="{CD5C9BE4-CDE6-4914-AE0A-3D9CC0E74C01}" srcOrd="0" destOrd="0" presId="urn:microsoft.com/office/officeart/2005/8/layout/bProcess4"/>
    <dgm:cxn modelId="{6F4F4D1A-2B9C-4D56-B6BF-278E52AAA5D1}" type="presParOf" srcId="{1E1895B5-5268-46BA-AF10-4644D88BF8A8}" destId="{475ECD1A-6A6D-42E0-953E-CDD8C2AB1E3A}" srcOrd="1" destOrd="0" presId="urn:microsoft.com/office/officeart/2005/8/layout/bProcess4"/>
    <dgm:cxn modelId="{2698B05C-49A6-43FA-8D33-6C5E10428DDF}" type="presParOf" srcId="{88CF9DB1-1138-493A-AA2C-E683210121FE}" destId="{AB47D8BD-A865-44C9-94EB-2A0B9B88DF7F}" srcOrd="5" destOrd="0" presId="urn:microsoft.com/office/officeart/2005/8/layout/bProcess4"/>
    <dgm:cxn modelId="{EA749B9C-2245-48A9-B203-DE76A94E4C19}" type="presParOf" srcId="{88CF9DB1-1138-493A-AA2C-E683210121FE}" destId="{2DA2BD97-1BDF-41F6-A594-07FC1C14E74F}" srcOrd="6" destOrd="0" presId="urn:microsoft.com/office/officeart/2005/8/layout/bProcess4"/>
    <dgm:cxn modelId="{6F3CFE1D-2C29-4AC0-8FE5-EE0101354358}" type="presParOf" srcId="{2DA2BD97-1BDF-41F6-A594-07FC1C14E74F}" destId="{34E93A56-CFCC-4236-BD63-7EA5052F4153}" srcOrd="0" destOrd="0" presId="urn:microsoft.com/office/officeart/2005/8/layout/bProcess4"/>
    <dgm:cxn modelId="{B3149EDF-024C-4ED6-BBA0-ECB0408588EB}" type="presParOf" srcId="{2DA2BD97-1BDF-41F6-A594-07FC1C14E74F}" destId="{C4E78663-F6B2-4934-BAF9-3D8894FE62A6}" srcOrd="1" destOrd="0" presId="urn:microsoft.com/office/officeart/2005/8/layout/bProcess4"/>
    <dgm:cxn modelId="{41D3DAAF-745A-455B-83D0-6D45E64B4718}" type="presParOf" srcId="{88CF9DB1-1138-493A-AA2C-E683210121FE}" destId="{3F8B6815-EB51-4490-8216-FBE5002A4817}" srcOrd="7" destOrd="0" presId="urn:microsoft.com/office/officeart/2005/8/layout/bProcess4"/>
    <dgm:cxn modelId="{6D87CC27-4E4E-4A99-9CD4-6168AF382A7A}" type="presParOf" srcId="{88CF9DB1-1138-493A-AA2C-E683210121FE}" destId="{0FDB2A94-0D6F-475A-8DA2-70018310F741}" srcOrd="8" destOrd="0" presId="urn:microsoft.com/office/officeart/2005/8/layout/bProcess4"/>
    <dgm:cxn modelId="{76C81CCD-DAA7-4318-B34E-53D42154C099}" type="presParOf" srcId="{0FDB2A94-0D6F-475A-8DA2-70018310F741}" destId="{50AFD8EB-87F8-4DB9-808F-D3E93B5E0152}" srcOrd="0" destOrd="0" presId="urn:microsoft.com/office/officeart/2005/8/layout/bProcess4"/>
    <dgm:cxn modelId="{266D2311-BFCD-4134-B697-B25478542FFE}" type="presParOf" srcId="{0FDB2A94-0D6F-475A-8DA2-70018310F741}" destId="{35D89187-235E-45C2-84DF-49485125CA2C}" srcOrd="1" destOrd="0" presId="urn:microsoft.com/office/officeart/2005/8/layout/bProcess4"/>
    <dgm:cxn modelId="{8B0A137A-D6A2-4C80-B266-6086A4F8FA43}" type="presParOf" srcId="{88CF9DB1-1138-493A-AA2C-E683210121FE}" destId="{C600CBFF-221E-48BF-9D39-069EEE2BDBC3}" srcOrd="9" destOrd="0" presId="urn:microsoft.com/office/officeart/2005/8/layout/bProcess4"/>
    <dgm:cxn modelId="{9CEAC9F8-50C4-4DCC-83E6-D955316EA995}" type="presParOf" srcId="{88CF9DB1-1138-493A-AA2C-E683210121FE}" destId="{C46E6C09-6D3A-4F32-9CE5-76802040F83A}" srcOrd="10" destOrd="0" presId="urn:microsoft.com/office/officeart/2005/8/layout/bProcess4"/>
    <dgm:cxn modelId="{A7F3BE61-0DF8-419A-9FCB-54D3B47D661C}" type="presParOf" srcId="{C46E6C09-6D3A-4F32-9CE5-76802040F83A}" destId="{39E91AB8-9FD8-4721-B509-259D41AA633D}" srcOrd="0" destOrd="0" presId="urn:microsoft.com/office/officeart/2005/8/layout/bProcess4"/>
    <dgm:cxn modelId="{52B39573-21F5-4196-9EB5-75827CF94FCE}" type="presParOf" srcId="{C46E6C09-6D3A-4F32-9CE5-76802040F83A}" destId="{603C24F4-7B74-4599-B2C4-9B3B7E94DAEC}" srcOrd="1" destOrd="0" presId="urn:microsoft.com/office/officeart/2005/8/layout/bProcess4"/>
    <dgm:cxn modelId="{DA3C7BA8-16FD-4490-88AC-323B9149A519}" type="presParOf" srcId="{88CF9DB1-1138-493A-AA2C-E683210121FE}" destId="{3C67B38A-6AF8-4A18-AC07-D89244864EFE}" srcOrd="11" destOrd="0" presId="urn:microsoft.com/office/officeart/2005/8/layout/bProcess4"/>
    <dgm:cxn modelId="{FBEF8FC9-E4EC-4632-B7DC-9DDB5FDC28E0}" type="presParOf" srcId="{88CF9DB1-1138-493A-AA2C-E683210121FE}" destId="{ACC644B4-61E1-4C41-80E5-2BA2C7E39FC8}" srcOrd="12" destOrd="0" presId="urn:microsoft.com/office/officeart/2005/8/layout/bProcess4"/>
    <dgm:cxn modelId="{A261FA5D-E918-47AA-8CBD-04457BB50536}" type="presParOf" srcId="{ACC644B4-61E1-4C41-80E5-2BA2C7E39FC8}" destId="{DE00A9D6-034C-4C09-9ABD-5B2A26412213}" srcOrd="0" destOrd="0" presId="urn:microsoft.com/office/officeart/2005/8/layout/bProcess4"/>
    <dgm:cxn modelId="{57787B0A-6E1C-4A77-AC91-01D2F1ED086E}" type="presParOf" srcId="{ACC644B4-61E1-4C41-80E5-2BA2C7E39FC8}" destId="{8B4B7FBA-9763-4C81-82BD-0E756DAA6B25}" srcOrd="1" destOrd="0" presId="urn:microsoft.com/office/officeart/2005/8/layout/bProcess4"/>
    <dgm:cxn modelId="{21D2A298-947D-44D1-88F3-B475AC1FA477}" type="presParOf" srcId="{88CF9DB1-1138-493A-AA2C-E683210121FE}" destId="{F26DEDA5-CEDC-45B1-84BB-9F0ED2F2179B}" srcOrd="13" destOrd="0" presId="urn:microsoft.com/office/officeart/2005/8/layout/bProcess4"/>
    <dgm:cxn modelId="{1005C00E-E966-400E-87D3-EAEAC2A27EC7}" type="presParOf" srcId="{88CF9DB1-1138-493A-AA2C-E683210121FE}" destId="{9F3C5252-E58D-49CC-89E0-74BC0A1A79DC}" srcOrd="14" destOrd="0" presId="urn:microsoft.com/office/officeart/2005/8/layout/bProcess4"/>
    <dgm:cxn modelId="{30C068C9-0E3D-4042-9637-909BB7CBE65A}" type="presParOf" srcId="{9F3C5252-E58D-49CC-89E0-74BC0A1A79DC}" destId="{E0ED35C4-E5C9-4345-B1C4-D5BB3614773B}" srcOrd="0" destOrd="0" presId="urn:microsoft.com/office/officeart/2005/8/layout/bProcess4"/>
    <dgm:cxn modelId="{0684DD0F-9462-457F-85C2-1032D529BCD4}" type="presParOf" srcId="{9F3C5252-E58D-49CC-89E0-74BC0A1A79DC}" destId="{CC64C00A-F4CC-4583-8945-D56BB7750365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A69E07C-6359-4438-B2CE-F2EBD6C05CEF}" type="doc">
      <dgm:prSet loTypeId="urn:microsoft.com/office/officeart/2008/layout/VerticalCurvedList" loCatId="list" qsTypeId="urn:microsoft.com/office/officeart/2005/8/quickstyle/3d1" qsCatId="3D" csTypeId="urn:microsoft.com/office/officeart/2005/8/colors/accent1_5" csCatId="accent1" phldr="1"/>
      <dgm:spPr/>
      <dgm:t>
        <a:bodyPr/>
        <a:lstStyle/>
        <a:p>
          <a:endParaRPr lang="hu-HU"/>
        </a:p>
      </dgm:t>
    </dgm:pt>
    <dgm:pt modelId="{C4ADEB6E-BBCB-4669-AA4A-3C9F7E517ED8}">
      <dgm:prSet phldrT="[Szöveg]" custT="1"/>
      <dgm:spPr/>
      <dgm:t>
        <a:bodyPr/>
        <a:lstStyle/>
        <a:p>
          <a:r>
            <a:rPr lang="hu-HU" sz="2400" b="1" dirty="0">
              <a:latin typeface="Calibri" panose="020F0502020204030204" pitchFamily="34" charset="0"/>
              <a:cs typeface="Calibri" panose="020F0502020204030204" pitchFamily="34" charset="0"/>
            </a:rPr>
            <a:t>iForm</a:t>
          </a:r>
          <a:r>
            <a:rPr lang="hu-HU" sz="2400" b="0" dirty="0">
              <a:latin typeface="Calibri" panose="020F0502020204030204" pitchFamily="34" charset="0"/>
              <a:cs typeface="Calibri" panose="020F0502020204030204" pitchFamily="34" charset="0"/>
            </a:rPr>
            <a:t> technológia</a:t>
          </a:r>
        </a:p>
      </dgm:t>
    </dgm:pt>
    <dgm:pt modelId="{5645DE90-9C10-4830-ACD0-BDF3F070CF91}" type="parTrans" cxnId="{B9DC109A-CB75-4A6A-9CFE-7DFEC135712D}">
      <dgm:prSet/>
      <dgm:spPr/>
      <dgm:t>
        <a:bodyPr/>
        <a:lstStyle/>
        <a:p>
          <a:endParaRPr lang="hu-HU"/>
        </a:p>
      </dgm:t>
    </dgm:pt>
    <dgm:pt modelId="{12D716DD-0F6E-4CD2-9ACE-483A7052EB4B}" type="sibTrans" cxnId="{B9DC109A-CB75-4A6A-9CFE-7DFEC135712D}">
      <dgm:prSet/>
      <dgm:spPr/>
      <dgm:t>
        <a:bodyPr/>
        <a:lstStyle/>
        <a:p>
          <a:endParaRPr lang="hu-HU"/>
        </a:p>
      </dgm:t>
    </dgm:pt>
    <dgm:pt modelId="{D278B387-BAF8-4F38-8036-1FDC81787008}">
      <dgm:prSet phldrT="[Szöveg]" custT="1"/>
      <dgm:spPr/>
      <dgm:t>
        <a:bodyPr/>
        <a:lstStyle/>
        <a:p>
          <a:r>
            <a:rPr lang="hu-HU" sz="2400" b="1" dirty="0">
              <a:latin typeface="Calibri" panose="020F0502020204030204" pitchFamily="34" charset="0"/>
              <a:cs typeface="Calibri" panose="020F0502020204030204" pitchFamily="34" charset="0"/>
            </a:rPr>
            <a:t>Kincstár: </a:t>
          </a:r>
          <a:r>
            <a:rPr lang="hu-HU" sz="2400" b="0" dirty="0">
              <a:latin typeface="Calibri" panose="020F0502020204030204" pitchFamily="34" charset="0"/>
              <a:cs typeface="Calibri" panose="020F0502020204030204" pitchFamily="34" charset="0"/>
            </a:rPr>
            <a:t>központi tervezés</a:t>
          </a:r>
        </a:p>
      </dgm:t>
    </dgm:pt>
    <dgm:pt modelId="{CC5F952F-EFD9-45DA-907A-0F1B8AEBF4D5}" type="parTrans" cxnId="{4D914F23-9D8A-4448-B972-A2C1749ADE57}">
      <dgm:prSet/>
      <dgm:spPr/>
      <dgm:t>
        <a:bodyPr/>
        <a:lstStyle/>
        <a:p>
          <a:endParaRPr lang="hu-HU"/>
        </a:p>
      </dgm:t>
    </dgm:pt>
    <dgm:pt modelId="{131E33E3-E069-419F-8469-8073683E4D40}" type="sibTrans" cxnId="{4D914F23-9D8A-4448-B972-A2C1749ADE57}">
      <dgm:prSet/>
      <dgm:spPr/>
      <dgm:t>
        <a:bodyPr/>
        <a:lstStyle/>
        <a:p>
          <a:endParaRPr lang="hu-HU"/>
        </a:p>
      </dgm:t>
    </dgm:pt>
    <dgm:pt modelId="{4372B67A-28E4-4D28-B6F1-28C3242B1FBD}">
      <dgm:prSet phldrT="[Szöveg]" custT="1"/>
      <dgm:spPr/>
      <dgm:t>
        <a:bodyPr/>
        <a:lstStyle/>
        <a:p>
          <a:r>
            <a:rPr lang="hu-HU" sz="2400" b="1" dirty="0">
              <a:latin typeface="Calibri" panose="020F0502020204030204" pitchFamily="34" charset="0"/>
              <a:cs typeface="Calibri" panose="020F0502020204030204" pitchFamily="34" charset="0"/>
            </a:rPr>
            <a:t>Önkormányzat: </a:t>
          </a:r>
          <a:r>
            <a:rPr lang="hu-HU" sz="2400" b="0" dirty="0">
              <a:latin typeface="Calibri" panose="020F0502020204030204" pitchFamily="34" charset="0"/>
              <a:cs typeface="Calibri" panose="020F0502020204030204" pitchFamily="34" charset="0"/>
            </a:rPr>
            <a:t>megszemélyesítés</a:t>
          </a:r>
        </a:p>
      </dgm:t>
    </dgm:pt>
    <dgm:pt modelId="{80D73F4E-BDC8-45C6-83FE-B9A38715A425}" type="parTrans" cxnId="{D515185F-2179-4021-83E7-B8851427CD73}">
      <dgm:prSet/>
      <dgm:spPr/>
      <dgm:t>
        <a:bodyPr/>
        <a:lstStyle/>
        <a:p>
          <a:endParaRPr lang="hu-HU"/>
        </a:p>
      </dgm:t>
    </dgm:pt>
    <dgm:pt modelId="{6FC5720A-BEA8-465C-ACBE-FF505B47150F}" type="sibTrans" cxnId="{D515185F-2179-4021-83E7-B8851427CD73}">
      <dgm:prSet/>
      <dgm:spPr/>
      <dgm:t>
        <a:bodyPr/>
        <a:lstStyle/>
        <a:p>
          <a:endParaRPr lang="hu-HU"/>
        </a:p>
      </dgm:t>
    </dgm:pt>
    <dgm:pt modelId="{CA35CE0C-3774-40A1-BEA8-805B60CDFF8C}">
      <dgm:prSet phldrT="[Szöveg]" custT="1"/>
      <dgm:spPr/>
      <dgm:t>
        <a:bodyPr/>
        <a:lstStyle/>
        <a:p>
          <a:r>
            <a:rPr lang="hu-HU" sz="2400" dirty="0">
              <a:latin typeface="Calibri" panose="020F0502020204030204" pitchFamily="34" charset="0"/>
              <a:cs typeface="Calibri" panose="020F0502020204030204" pitchFamily="34" charset="0"/>
            </a:rPr>
            <a:t>Elektronikus </a:t>
          </a:r>
          <a:r>
            <a:rPr lang="hu-HU" sz="2400" b="1" dirty="0">
              <a:latin typeface="Calibri" panose="020F0502020204030204" pitchFamily="34" charset="0"/>
              <a:cs typeface="Calibri" panose="020F0502020204030204" pitchFamily="34" charset="0"/>
            </a:rPr>
            <a:t>űrlap-kitöltés támogatási </a:t>
          </a:r>
          <a:r>
            <a:rPr lang="hu-HU" sz="2400" dirty="0">
              <a:latin typeface="Calibri" panose="020F0502020204030204" pitchFamily="34" charset="0"/>
              <a:cs typeface="Calibri" panose="020F0502020204030204" pitchFamily="34" charset="0"/>
            </a:rPr>
            <a:t>szolgáltatás KEÜSZ</a:t>
          </a:r>
          <a:endParaRPr lang="hu-HU" sz="24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D2BA018-5725-4B89-B578-9DF87599FC30}" type="parTrans" cxnId="{94C478AE-6112-486A-A994-1362E11A53A3}">
      <dgm:prSet/>
      <dgm:spPr/>
      <dgm:t>
        <a:bodyPr/>
        <a:lstStyle/>
        <a:p>
          <a:endParaRPr lang="hu-HU"/>
        </a:p>
      </dgm:t>
    </dgm:pt>
    <dgm:pt modelId="{261F8505-F3B2-4D47-AA14-215B477348C9}" type="sibTrans" cxnId="{94C478AE-6112-486A-A994-1362E11A53A3}">
      <dgm:prSet/>
      <dgm:spPr/>
      <dgm:t>
        <a:bodyPr/>
        <a:lstStyle/>
        <a:p>
          <a:endParaRPr lang="hu-HU"/>
        </a:p>
      </dgm:t>
    </dgm:pt>
    <dgm:pt modelId="{AD3AEA85-9189-46DE-A3F6-5AE32FD1742E}" type="pres">
      <dgm:prSet presAssocID="{2A69E07C-6359-4438-B2CE-F2EBD6C05CE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hu-HU"/>
        </a:p>
      </dgm:t>
    </dgm:pt>
    <dgm:pt modelId="{CA0EC48F-1B84-4BD8-AB08-843054F33043}" type="pres">
      <dgm:prSet presAssocID="{2A69E07C-6359-4438-B2CE-F2EBD6C05CEF}" presName="Name1" presStyleCnt="0"/>
      <dgm:spPr/>
    </dgm:pt>
    <dgm:pt modelId="{143FC665-B602-4634-B7C0-BE2572DB19EC}" type="pres">
      <dgm:prSet presAssocID="{2A69E07C-6359-4438-B2CE-F2EBD6C05CEF}" presName="cycle" presStyleCnt="0"/>
      <dgm:spPr/>
    </dgm:pt>
    <dgm:pt modelId="{50535442-0E7A-4944-8FE1-E00AE791B983}" type="pres">
      <dgm:prSet presAssocID="{2A69E07C-6359-4438-B2CE-F2EBD6C05CEF}" presName="srcNode" presStyleLbl="node1" presStyleIdx="0" presStyleCnt="4"/>
      <dgm:spPr/>
    </dgm:pt>
    <dgm:pt modelId="{3E2E9586-403B-4378-91ED-4CCEEF466212}" type="pres">
      <dgm:prSet presAssocID="{2A69E07C-6359-4438-B2CE-F2EBD6C05CEF}" presName="conn" presStyleLbl="parChTrans1D2" presStyleIdx="0" presStyleCnt="1"/>
      <dgm:spPr/>
      <dgm:t>
        <a:bodyPr/>
        <a:lstStyle/>
        <a:p>
          <a:endParaRPr lang="hu-HU"/>
        </a:p>
      </dgm:t>
    </dgm:pt>
    <dgm:pt modelId="{D6E04FC1-C361-4549-B16F-CF1FA81698FD}" type="pres">
      <dgm:prSet presAssocID="{2A69E07C-6359-4438-B2CE-F2EBD6C05CEF}" presName="extraNode" presStyleLbl="node1" presStyleIdx="0" presStyleCnt="4"/>
      <dgm:spPr/>
    </dgm:pt>
    <dgm:pt modelId="{DFF2C736-28AB-49BF-A0E8-53C1AFD98856}" type="pres">
      <dgm:prSet presAssocID="{2A69E07C-6359-4438-B2CE-F2EBD6C05CEF}" presName="dstNode" presStyleLbl="node1" presStyleIdx="0" presStyleCnt="4"/>
      <dgm:spPr/>
    </dgm:pt>
    <dgm:pt modelId="{FA4C032D-0442-442C-9B76-59FFAF745132}" type="pres">
      <dgm:prSet presAssocID="{CA35CE0C-3774-40A1-BEA8-805B60CDFF8C}" presName="text_1" presStyleLbl="node1" presStyleIdx="0" presStyleCnt="4" custScaleY="148847" custLinFactNeighborX="1637" custLinFactNeighborY="-11651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10E2B7F-B63A-4CF0-A29F-11A4B40A6357}" type="pres">
      <dgm:prSet presAssocID="{CA35CE0C-3774-40A1-BEA8-805B60CDFF8C}" presName="accent_1" presStyleCnt="0"/>
      <dgm:spPr/>
    </dgm:pt>
    <dgm:pt modelId="{CB14C8D3-E738-4F0E-8B21-5AF6FBDC5F73}" type="pres">
      <dgm:prSet presAssocID="{CA35CE0C-3774-40A1-BEA8-805B60CDFF8C}" presName="accentRepeatNode" presStyleLbl="solidFgAcc1" presStyleIdx="0" presStyleCnt="4"/>
      <dgm:spPr/>
    </dgm:pt>
    <dgm:pt modelId="{3DAA2105-90EB-42B2-A253-8417E76A807F}" type="pres">
      <dgm:prSet presAssocID="{C4ADEB6E-BBCB-4669-AA4A-3C9F7E517ED8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2FB6BB3-FC2F-474A-9F64-E8212A19DA12}" type="pres">
      <dgm:prSet presAssocID="{C4ADEB6E-BBCB-4669-AA4A-3C9F7E517ED8}" presName="accent_2" presStyleCnt="0"/>
      <dgm:spPr/>
    </dgm:pt>
    <dgm:pt modelId="{50EEA1E7-4B53-4B8D-892F-9959FF526038}" type="pres">
      <dgm:prSet presAssocID="{C4ADEB6E-BBCB-4669-AA4A-3C9F7E517ED8}" presName="accentRepeatNode" presStyleLbl="solidFgAcc1" presStyleIdx="1" presStyleCnt="4"/>
      <dgm:spPr/>
    </dgm:pt>
    <dgm:pt modelId="{34942351-823C-47E8-AC00-0BBD5491E13C}" type="pres">
      <dgm:prSet presAssocID="{D278B387-BAF8-4F38-8036-1FDC81787008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9C85C2E-6F56-4CD9-8895-3ACC778A4F4D}" type="pres">
      <dgm:prSet presAssocID="{D278B387-BAF8-4F38-8036-1FDC81787008}" presName="accent_3" presStyleCnt="0"/>
      <dgm:spPr/>
    </dgm:pt>
    <dgm:pt modelId="{68AB24A5-4F9A-4520-9907-62592A6A8AD6}" type="pres">
      <dgm:prSet presAssocID="{D278B387-BAF8-4F38-8036-1FDC81787008}" presName="accentRepeatNode" presStyleLbl="solidFgAcc1" presStyleIdx="2" presStyleCnt="4"/>
      <dgm:spPr/>
    </dgm:pt>
    <dgm:pt modelId="{5001AA42-1E6F-4DB9-ACAC-1D2D752D5729}" type="pres">
      <dgm:prSet presAssocID="{4372B67A-28E4-4D28-B6F1-28C3242B1FBD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7518420-5D43-4C2A-9CA5-86882418102C}" type="pres">
      <dgm:prSet presAssocID="{4372B67A-28E4-4D28-B6F1-28C3242B1FBD}" presName="accent_4" presStyleCnt="0"/>
      <dgm:spPr/>
    </dgm:pt>
    <dgm:pt modelId="{45456098-9CF8-4B3D-9C3F-0DEE1E8BD45B}" type="pres">
      <dgm:prSet presAssocID="{4372B67A-28E4-4D28-B6F1-28C3242B1FBD}" presName="accentRepeatNode" presStyleLbl="solidFgAcc1" presStyleIdx="3" presStyleCnt="4"/>
      <dgm:spPr/>
    </dgm:pt>
  </dgm:ptLst>
  <dgm:cxnLst>
    <dgm:cxn modelId="{693311C7-B3CF-40E9-80CA-B47E8E46DC78}" type="presOf" srcId="{D278B387-BAF8-4F38-8036-1FDC81787008}" destId="{34942351-823C-47E8-AC00-0BBD5491E13C}" srcOrd="0" destOrd="0" presId="urn:microsoft.com/office/officeart/2008/layout/VerticalCurvedList"/>
    <dgm:cxn modelId="{94C478AE-6112-486A-A994-1362E11A53A3}" srcId="{2A69E07C-6359-4438-B2CE-F2EBD6C05CEF}" destId="{CA35CE0C-3774-40A1-BEA8-805B60CDFF8C}" srcOrd="0" destOrd="0" parTransId="{6D2BA018-5725-4B89-B578-9DF87599FC30}" sibTransId="{261F8505-F3B2-4D47-AA14-215B477348C9}"/>
    <dgm:cxn modelId="{22C3ACBF-5EA2-49E2-A1F7-AC96B09B3647}" type="presOf" srcId="{CA35CE0C-3774-40A1-BEA8-805B60CDFF8C}" destId="{FA4C032D-0442-442C-9B76-59FFAF745132}" srcOrd="0" destOrd="0" presId="urn:microsoft.com/office/officeart/2008/layout/VerticalCurvedList"/>
    <dgm:cxn modelId="{4D914F23-9D8A-4448-B972-A2C1749ADE57}" srcId="{2A69E07C-6359-4438-B2CE-F2EBD6C05CEF}" destId="{D278B387-BAF8-4F38-8036-1FDC81787008}" srcOrd="2" destOrd="0" parTransId="{CC5F952F-EFD9-45DA-907A-0F1B8AEBF4D5}" sibTransId="{131E33E3-E069-419F-8469-8073683E4D40}"/>
    <dgm:cxn modelId="{B41F6823-FD92-4972-87EC-9C260E02AD83}" type="presOf" srcId="{C4ADEB6E-BBCB-4669-AA4A-3C9F7E517ED8}" destId="{3DAA2105-90EB-42B2-A253-8417E76A807F}" srcOrd="0" destOrd="0" presId="urn:microsoft.com/office/officeart/2008/layout/VerticalCurvedList"/>
    <dgm:cxn modelId="{D515185F-2179-4021-83E7-B8851427CD73}" srcId="{2A69E07C-6359-4438-B2CE-F2EBD6C05CEF}" destId="{4372B67A-28E4-4D28-B6F1-28C3242B1FBD}" srcOrd="3" destOrd="0" parTransId="{80D73F4E-BDC8-45C6-83FE-B9A38715A425}" sibTransId="{6FC5720A-BEA8-465C-ACBE-FF505B47150F}"/>
    <dgm:cxn modelId="{DF47DC7E-1377-4AF7-9F21-7D9FECA8139C}" type="presOf" srcId="{4372B67A-28E4-4D28-B6F1-28C3242B1FBD}" destId="{5001AA42-1E6F-4DB9-ACAC-1D2D752D5729}" srcOrd="0" destOrd="0" presId="urn:microsoft.com/office/officeart/2008/layout/VerticalCurvedList"/>
    <dgm:cxn modelId="{09C4B31B-5E98-44C8-8E3F-5AC5A807C6B2}" type="presOf" srcId="{261F8505-F3B2-4D47-AA14-215B477348C9}" destId="{3E2E9586-403B-4378-91ED-4CCEEF466212}" srcOrd="0" destOrd="0" presId="urn:microsoft.com/office/officeart/2008/layout/VerticalCurvedList"/>
    <dgm:cxn modelId="{B9DC109A-CB75-4A6A-9CFE-7DFEC135712D}" srcId="{2A69E07C-6359-4438-B2CE-F2EBD6C05CEF}" destId="{C4ADEB6E-BBCB-4669-AA4A-3C9F7E517ED8}" srcOrd="1" destOrd="0" parTransId="{5645DE90-9C10-4830-ACD0-BDF3F070CF91}" sibTransId="{12D716DD-0F6E-4CD2-9ACE-483A7052EB4B}"/>
    <dgm:cxn modelId="{CC73C108-E04A-45BB-89FC-F01598628470}" type="presOf" srcId="{2A69E07C-6359-4438-B2CE-F2EBD6C05CEF}" destId="{AD3AEA85-9189-46DE-A3F6-5AE32FD1742E}" srcOrd="0" destOrd="0" presId="urn:microsoft.com/office/officeart/2008/layout/VerticalCurvedList"/>
    <dgm:cxn modelId="{C50AFC3D-3502-4EE8-A1C5-D0FDCD05490F}" type="presParOf" srcId="{AD3AEA85-9189-46DE-A3F6-5AE32FD1742E}" destId="{CA0EC48F-1B84-4BD8-AB08-843054F33043}" srcOrd="0" destOrd="0" presId="urn:microsoft.com/office/officeart/2008/layout/VerticalCurvedList"/>
    <dgm:cxn modelId="{EA5FC66E-5858-446D-9E9E-92F0BFBDDF85}" type="presParOf" srcId="{CA0EC48F-1B84-4BD8-AB08-843054F33043}" destId="{143FC665-B602-4634-B7C0-BE2572DB19EC}" srcOrd="0" destOrd="0" presId="urn:microsoft.com/office/officeart/2008/layout/VerticalCurvedList"/>
    <dgm:cxn modelId="{9B2E77B9-0232-4062-9453-603A6DA43617}" type="presParOf" srcId="{143FC665-B602-4634-B7C0-BE2572DB19EC}" destId="{50535442-0E7A-4944-8FE1-E00AE791B983}" srcOrd="0" destOrd="0" presId="urn:microsoft.com/office/officeart/2008/layout/VerticalCurvedList"/>
    <dgm:cxn modelId="{4200AA18-9C84-40D4-AEEB-99C6C57C71F0}" type="presParOf" srcId="{143FC665-B602-4634-B7C0-BE2572DB19EC}" destId="{3E2E9586-403B-4378-91ED-4CCEEF466212}" srcOrd="1" destOrd="0" presId="urn:microsoft.com/office/officeart/2008/layout/VerticalCurvedList"/>
    <dgm:cxn modelId="{F9F70985-2DEC-4FBB-BF93-AEDDA1292514}" type="presParOf" srcId="{143FC665-B602-4634-B7C0-BE2572DB19EC}" destId="{D6E04FC1-C361-4549-B16F-CF1FA81698FD}" srcOrd="2" destOrd="0" presId="urn:microsoft.com/office/officeart/2008/layout/VerticalCurvedList"/>
    <dgm:cxn modelId="{66E2A120-3048-4B2E-9CFB-FCC80E845BCD}" type="presParOf" srcId="{143FC665-B602-4634-B7C0-BE2572DB19EC}" destId="{DFF2C736-28AB-49BF-A0E8-53C1AFD98856}" srcOrd="3" destOrd="0" presId="urn:microsoft.com/office/officeart/2008/layout/VerticalCurvedList"/>
    <dgm:cxn modelId="{1DD38877-59FF-4419-AFEA-8C9253599668}" type="presParOf" srcId="{CA0EC48F-1B84-4BD8-AB08-843054F33043}" destId="{FA4C032D-0442-442C-9B76-59FFAF745132}" srcOrd="1" destOrd="0" presId="urn:microsoft.com/office/officeart/2008/layout/VerticalCurvedList"/>
    <dgm:cxn modelId="{6645E27E-B463-437E-BBA3-C0DDC2CD3ECC}" type="presParOf" srcId="{CA0EC48F-1B84-4BD8-AB08-843054F33043}" destId="{810E2B7F-B63A-4CF0-A29F-11A4B40A6357}" srcOrd="2" destOrd="0" presId="urn:microsoft.com/office/officeart/2008/layout/VerticalCurvedList"/>
    <dgm:cxn modelId="{3EE56B9D-8E92-4638-ADC0-1C29867C00F7}" type="presParOf" srcId="{810E2B7F-B63A-4CF0-A29F-11A4B40A6357}" destId="{CB14C8D3-E738-4F0E-8B21-5AF6FBDC5F73}" srcOrd="0" destOrd="0" presId="urn:microsoft.com/office/officeart/2008/layout/VerticalCurvedList"/>
    <dgm:cxn modelId="{381674BE-1EEC-42A9-8D4B-7BE8B7628B98}" type="presParOf" srcId="{CA0EC48F-1B84-4BD8-AB08-843054F33043}" destId="{3DAA2105-90EB-42B2-A253-8417E76A807F}" srcOrd="3" destOrd="0" presId="urn:microsoft.com/office/officeart/2008/layout/VerticalCurvedList"/>
    <dgm:cxn modelId="{214B5B89-DB58-4258-99EA-E1DB578C1B02}" type="presParOf" srcId="{CA0EC48F-1B84-4BD8-AB08-843054F33043}" destId="{12FB6BB3-FC2F-474A-9F64-E8212A19DA12}" srcOrd="4" destOrd="0" presId="urn:microsoft.com/office/officeart/2008/layout/VerticalCurvedList"/>
    <dgm:cxn modelId="{CB5DBA45-5446-4104-BEF8-9C3B6A15DCF3}" type="presParOf" srcId="{12FB6BB3-FC2F-474A-9F64-E8212A19DA12}" destId="{50EEA1E7-4B53-4B8D-892F-9959FF526038}" srcOrd="0" destOrd="0" presId="urn:microsoft.com/office/officeart/2008/layout/VerticalCurvedList"/>
    <dgm:cxn modelId="{1DE64EF7-861A-4F5C-AEDA-ED700BEBC39D}" type="presParOf" srcId="{CA0EC48F-1B84-4BD8-AB08-843054F33043}" destId="{34942351-823C-47E8-AC00-0BBD5491E13C}" srcOrd="5" destOrd="0" presId="urn:microsoft.com/office/officeart/2008/layout/VerticalCurvedList"/>
    <dgm:cxn modelId="{35311D1A-5659-4C76-AA8F-FED103F030CD}" type="presParOf" srcId="{CA0EC48F-1B84-4BD8-AB08-843054F33043}" destId="{19C85C2E-6F56-4CD9-8895-3ACC778A4F4D}" srcOrd="6" destOrd="0" presId="urn:microsoft.com/office/officeart/2008/layout/VerticalCurvedList"/>
    <dgm:cxn modelId="{58B7CD83-7D2D-4D74-8AE8-61581FD8191C}" type="presParOf" srcId="{19C85C2E-6F56-4CD9-8895-3ACC778A4F4D}" destId="{68AB24A5-4F9A-4520-9907-62592A6A8AD6}" srcOrd="0" destOrd="0" presId="urn:microsoft.com/office/officeart/2008/layout/VerticalCurvedList"/>
    <dgm:cxn modelId="{4C6C2FF7-3D51-43C5-9482-D28FD7C97E9E}" type="presParOf" srcId="{CA0EC48F-1B84-4BD8-AB08-843054F33043}" destId="{5001AA42-1E6F-4DB9-ACAC-1D2D752D5729}" srcOrd="7" destOrd="0" presId="urn:microsoft.com/office/officeart/2008/layout/VerticalCurvedList"/>
    <dgm:cxn modelId="{6DA03009-A607-4FA1-BA0F-D02F9728ABB7}" type="presParOf" srcId="{CA0EC48F-1B84-4BD8-AB08-843054F33043}" destId="{E7518420-5D43-4C2A-9CA5-86882418102C}" srcOrd="8" destOrd="0" presId="urn:microsoft.com/office/officeart/2008/layout/VerticalCurvedList"/>
    <dgm:cxn modelId="{412DC633-A618-49EC-8E66-69328307F43D}" type="presParOf" srcId="{E7518420-5D43-4C2A-9CA5-86882418102C}" destId="{45456098-9CF8-4B3D-9C3F-0DEE1E8BD45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7944A0E-0A74-4A63-ACE0-2B2CA5841F25}" type="doc">
      <dgm:prSet loTypeId="urn:microsoft.com/office/officeart/2005/8/layout/hProcess9" loCatId="process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hu-HU"/>
        </a:p>
      </dgm:t>
    </dgm:pt>
    <dgm:pt modelId="{2E1DD764-835A-4687-AF02-6B9ED27FC20E}">
      <dgm:prSet custT="1"/>
      <dgm:spPr/>
      <dgm:t>
        <a:bodyPr/>
        <a:lstStyle/>
        <a:p>
          <a:r>
            <a:rPr lang="hu-HU" sz="2000" dirty="0">
              <a:latin typeface="Calibri" panose="020F0502020204030204" pitchFamily="34" charset="0"/>
              <a:cs typeface="Calibri" panose="020F0502020204030204" pitchFamily="34" charset="0"/>
            </a:rPr>
            <a:t>Megfelelő </a:t>
          </a:r>
          <a:r>
            <a:rPr lang="hu-HU" sz="2800" b="1" dirty="0">
              <a:latin typeface="Calibri" panose="020F0502020204030204" pitchFamily="34" charset="0"/>
              <a:cs typeface="Calibri" panose="020F0502020204030204" pitchFamily="34" charset="0"/>
            </a:rPr>
            <a:t>űrlap </a:t>
          </a:r>
          <a:r>
            <a:rPr lang="hu-HU" sz="2000" dirty="0">
              <a:latin typeface="Calibri" panose="020F0502020204030204" pitchFamily="34" charset="0"/>
              <a:cs typeface="Calibri" panose="020F0502020204030204" pitchFamily="34" charset="0"/>
            </a:rPr>
            <a:t>kiválasztása</a:t>
          </a:r>
        </a:p>
      </dgm:t>
    </dgm:pt>
    <dgm:pt modelId="{3FA732B4-6EC1-4759-9748-5A167EAED54F}" type="parTrans" cxnId="{A91F87D5-E94D-4C70-96EF-DB741FAB94DD}">
      <dgm:prSet/>
      <dgm:spPr/>
      <dgm:t>
        <a:bodyPr/>
        <a:lstStyle/>
        <a:p>
          <a:endParaRPr lang="hu-HU"/>
        </a:p>
      </dgm:t>
    </dgm:pt>
    <dgm:pt modelId="{4CE21AEC-EFD5-487D-B23C-975953F80299}" type="sibTrans" cxnId="{A91F87D5-E94D-4C70-96EF-DB741FAB94DD}">
      <dgm:prSet/>
      <dgm:spPr/>
      <dgm:t>
        <a:bodyPr/>
        <a:lstStyle/>
        <a:p>
          <a:endParaRPr lang="hu-HU"/>
        </a:p>
      </dgm:t>
    </dgm:pt>
    <dgm:pt modelId="{E9A6DC7D-C374-4C49-9364-BF585F9483F1}">
      <dgm:prSet custT="1"/>
      <dgm:spPr/>
      <dgm:t>
        <a:bodyPr/>
        <a:lstStyle/>
        <a:p>
          <a:r>
            <a:rPr lang="hu-HU" sz="1800" dirty="0">
              <a:latin typeface="Calibri" panose="020F0502020204030204" pitchFamily="34" charset="0"/>
              <a:cs typeface="Calibri" panose="020F0502020204030204" pitchFamily="34" charset="0"/>
            </a:rPr>
            <a:t>Amire nincs strukturált, arra van</a:t>
          </a:r>
          <a:br>
            <a:rPr lang="hu-HU" sz="18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hu-HU" sz="2400" dirty="0">
              <a:latin typeface="Calibri" panose="020F0502020204030204" pitchFamily="34" charset="0"/>
              <a:cs typeface="Calibri" panose="020F0502020204030204" pitchFamily="34" charset="0"/>
            </a:rPr>
            <a:t>e-Papír</a:t>
          </a:r>
          <a:r>
            <a:rPr lang="hu-HU" sz="1800" dirty="0">
              <a:latin typeface="Calibri" panose="020F0502020204030204" pitchFamily="34" charset="0"/>
              <a:cs typeface="Calibri" panose="020F0502020204030204" pitchFamily="34" charset="0"/>
            </a:rPr>
            <a:t>!</a:t>
          </a:r>
        </a:p>
      </dgm:t>
    </dgm:pt>
    <dgm:pt modelId="{B9334A0A-8A6F-4808-8B42-6FD433A89D85}" type="parTrans" cxnId="{1D336283-CDC3-473E-9E0E-555C15DB32B6}">
      <dgm:prSet/>
      <dgm:spPr/>
      <dgm:t>
        <a:bodyPr/>
        <a:lstStyle/>
        <a:p>
          <a:endParaRPr lang="hu-HU"/>
        </a:p>
      </dgm:t>
    </dgm:pt>
    <dgm:pt modelId="{2D8E67B4-D1EB-4E9A-847B-77B6FFD3C261}" type="sibTrans" cxnId="{1D336283-CDC3-473E-9E0E-555C15DB32B6}">
      <dgm:prSet/>
      <dgm:spPr/>
      <dgm:t>
        <a:bodyPr/>
        <a:lstStyle/>
        <a:p>
          <a:endParaRPr lang="hu-HU"/>
        </a:p>
      </dgm:t>
    </dgm:pt>
    <dgm:pt modelId="{CC948AE1-636E-40A0-A763-26B5B80A4338}">
      <dgm:prSet custT="1"/>
      <dgm:spPr/>
      <dgm:t>
        <a:bodyPr/>
        <a:lstStyle/>
        <a:p>
          <a:r>
            <a:rPr lang="hu-HU" sz="2400" b="1" dirty="0">
              <a:latin typeface="Calibri" panose="020F0502020204030204" pitchFamily="34" charset="0"/>
              <a:cs typeface="Calibri" panose="020F0502020204030204" pitchFamily="34" charset="0"/>
            </a:rPr>
            <a:t>Űrlap előtöltése</a:t>
          </a:r>
          <a:r>
            <a:rPr lang="hu-HU" sz="2000" dirty="0">
              <a:latin typeface="Calibri" panose="020F0502020204030204" pitchFamily="34" charset="0"/>
              <a:cs typeface="Calibri" panose="020F0502020204030204" pitchFamily="34" charset="0"/>
            </a:rPr>
            <a:t> és ügyfél általi </a:t>
          </a:r>
          <a:r>
            <a:rPr lang="hu-HU" sz="2400" b="1" dirty="0">
              <a:latin typeface="Calibri" panose="020F0502020204030204" pitchFamily="34" charset="0"/>
              <a:cs typeface="Calibri" panose="020F0502020204030204" pitchFamily="34" charset="0"/>
            </a:rPr>
            <a:t>kitöltése</a:t>
          </a:r>
          <a:endParaRPr lang="hu-HU" sz="20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6366D0C-4FB8-4FF7-9A02-17A70F66BF2F}" type="parTrans" cxnId="{20E9EBE7-84B4-452A-99CB-7FDCE06FE8D6}">
      <dgm:prSet/>
      <dgm:spPr/>
      <dgm:t>
        <a:bodyPr/>
        <a:lstStyle/>
        <a:p>
          <a:endParaRPr lang="hu-HU"/>
        </a:p>
      </dgm:t>
    </dgm:pt>
    <dgm:pt modelId="{41742A06-8EEE-4D12-AF91-25A5D2A63830}" type="sibTrans" cxnId="{20E9EBE7-84B4-452A-99CB-7FDCE06FE8D6}">
      <dgm:prSet/>
      <dgm:spPr/>
      <dgm:t>
        <a:bodyPr/>
        <a:lstStyle/>
        <a:p>
          <a:endParaRPr lang="hu-HU"/>
        </a:p>
      </dgm:t>
    </dgm:pt>
    <dgm:pt modelId="{A22E9813-832E-4FE6-8BB5-A91384D62432}">
      <dgm:prSet custT="1"/>
      <dgm:spPr/>
      <dgm:t>
        <a:bodyPr/>
        <a:lstStyle/>
        <a:p>
          <a:r>
            <a:rPr lang="hu-HU" sz="2100" b="1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Melléklet</a:t>
          </a:r>
          <a:r>
            <a:rPr lang="hu-HU" sz="21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hu-HU" sz="2100" b="1" kern="1200" dirty="0">
              <a:latin typeface="Calibri" panose="020F0502020204030204" pitchFamily="34" charset="0"/>
              <a:cs typeface="Calibri" panose="020F0502020204030204" pitchFamily="34" charset="0"/>
            </a:rPr>
            <a:t>csatolása,</a:t>
          </a:r>
          <a:r>
            <a:rPr lang="hu-HU" sz="2100" kern="1200" dirty="0">
              <a:latin typeface="Calibri" panose="020F0502020204030204" pitchFamily="34" charset="0"/>
              <a:cs typeface="Calibri" panose="020F0502020204030204" pitchFamily="34" charset="0"/>
            </a:rPr>
            <a:t/>
          </a:r>
          <a:br>
            <a:rPr lang="hu-HU" sz="21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hu-HU" sz="2100" b="1" kern="1200" dirty="0">
              <a:latin typeface="Calibri" panose="020F0502020204030204" pitchFamily="34" charset="0"/>
              <a:cs typeface="Calibri" panose="020F0502020204030204" pitchFamily="34" charset="0"/>
            </a:rPr>
            <a:t>hitelesítése </a:t>
          </a:r>
          <a:endParaRPr lang="hu-HU" sz="2100" kern="1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4E13FBF-7A31-4EDA-929C-83E7B7517E50}" type="parTrans" cxnId="{219A91FD-8FFC-410C-BA1F-8A068B2DEF57}">
      <dgm:prSet/>
      <dgm:spPr/>
      <dgm:t>
        <a:bodyPr/>
        <a:lstStyle/>
        <a:p>
          <a:endParaRPr lang="hu-HU"/>
        </a:p>
      </dgm:t>
    </dgm:pt>
    <dgm:pt modelId="{3698773E-F5A7-400E-8265-63CD4F4490BD}" type="sibTrans" cxnId="{219A91FD-8FFC-410C-BA1F-8A068B2DEF57}">
      <dgm:prSet/>
      <dgm:spPr/>
      <dgm:t>
        <a:bodyPr/>
        <a:lstStyle/>
        <a:p>
          <a:endParaRPr lang="hu-HU"/>
        </a:p>
      </dgm:t>
    </dgm:pt>
    <dgm:pt modelId="{D776BA27-456C-47FC-A29D-14015B5D3356}">
      <dgm:prSet custT="1"/>
      <dgm:spPr/>
      <dgm:t>
        <a:bodyPr/>
        <a:lstStyle/>
        <a:p>
          <a:r>
            <a:rPr lang="hu-HU" sz="1900" b="1" dirty="0">
              <a:latin typeface="Calibri" panose="020F0502020204030204" pitchFamily="34" charset="0"/>
              <a:cs typeface="Calibri" panose="020F0502020204030204" pitchFamily="34" charset="0"/>
            </a:rPr>
            <a:t>Ellenőrzés</a:t>
          </a:r>
        </a:p>
      </dgm:t>
    </dgm:pt>
    <dgm:pt modelId="{CD33E35D-593C-413F-9CBD-674D474B00A9}" type="parTrans" cxnId="{CF018B62-B07D-4C3F-8666-3D31E037B18D}">
      <dgm:prSet/>
      <dgm:spPr/>
      <dgm:t>
        <a:bodyPr/>
        <a:lstStyle/>
        <a:p>
          <a:endParaRPr lang="hu-HU"/>
        </a:p>
      </dgm:t>
    </dgm:pt>
    <dgm:pt modelId="{E7F38947-D6FE-46D0-B3B5-D589671C1105}" type="sibTrans" cxnId="{CF018B62-B07D-4C3F-8666-3D31E037B18D}">
      <dgm:prSet/>
      <dgm:spPr/>
      <dgm:t>
        <a:bodyPr/>
        <a:lstStyle/>
        <a:p>
          <a:endParaRPr lang="hu-HU"/>
        </a:p>
      </dgm:t>
    </dgm:pt>
    <dgm:pt modelId="{464D56D1-ACE4-4316-99C6-836CF240E5E0}">
      <dgm:prSet custT="1"/>
      <dgm:spPr/>
      <dgm:t>
        <a:bodyPr/>
        <a:lstStyle/>
        <a:p>
          <a:r>
            <a:rPr lang="hu-HU" sz="2000" b="1" dirty="0">
              <a:latin typeface="Calibri" panose="020F0502020204030204" pitchFamily="34" charset="0"/>
              <a:cs typeface="Calibri" panose="020F0502020204030204" pitchFamily="34" charset="0"/>
            </a:rPr>
            <a:t>Beküldés</a:t>
          </a:r>
          <a:endParaRPr lang="hu-HU" sz="17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75B8B33-CE55-4AE1-9F97-228722122BC8}" type="parTrans" cxnId="{8592A5F4-EE54-4C3D-AAF7-4BFF6F93C7EC}">
      <dgm:prSet/>
      <dgm:spPr/>
      <dgm:t>
        <a:bodyPr/>
        <a:lstStyle/>
        <a:p>
          <a:endParaRPr lang="hu-HU"/>
        </a:p>
      </dgm:t>
    </dgm:pt>
    <dgm:pt modelId="{CA720F5C-A121-4A5E-AF54-5CCE5B8F45FF}" type="sibTrans" cxnId="{8592A5F4-EE54-4C3D-AAF7-4BFF6F93C7EC}">
      <dgm:prSet/>
      <dgm:spPr/>
      <dgm:t>
        <a:bodyPr/>
        <a:lstStyle/>
        <a:p>
          <a:endParaRPr lang="hu-HU"/>
        </a:p>
      </dgm:t>
    </dgm:pt>
    <dgm:pt modelId="{11CA608E-33F6-40A5-8A8F-05A5856A4483}">
      <dgm:prSet custT="1"/>
      <dgm:spPr/>
      <dgm:t>
        <a:bodyPr/>
        <a:lstStyle/>
        <a:p>
          <a:r>
            <a:rPr lang="hu-HU" sz="1700" b="0" dirty="0">
              <a:latin typeface="Calibri" panose="020F0502020204030204" pitchFamily="34" charset="0"/>
              <a:cs typeface="Calibri" panose="020F0502020204030204" pitchFamily="34" charset="0"/>
            </a:rPr>
            <a:t>Esetleg: </a:t>
          </a:r>
          <a:r>
            <a:rPr lang="hu-HU" sz="2100" b="1" dirty="0">
              <a:latin typeface="Calibri" panose="020F0502020204030204" pitchFamily="34" charset="0"/>
              <a:cs typeface="Calibri" panose="020F0502020204030204" pitchFamily="34" charset="0"/>
            </a:rPr>
            <a:t>mentés, letöltés</a:t>
          </a:r>
        </a:p>
      </dgm:t>
    </dgm:pt>
    <dgm:pt modelId="{BE26B159-85B4-4090-A1B2-76D6C74CB76A}" type="sibTrans" cxnId="{0B9333EE-898D-46D3-8A16-D591749376B6}">
      <dgm:prSet/>
      <dgm:spPr/>
      <dgm:t>
        <a:bodyPr/>
        <a:lstStyle/>
        <a:p>
          <a:endParaRPr lang="hu-HU"/>
        </a:p>
      </dgm:t>
    </dgm:pt>
    <dgm:pt modelId="{94AAAA34-390F-491A-A4B5-1310F122B747}" type="parTrans" cxnId="{0B9333EE-898D-46D3-8A16-D591749376B6}">
      <dgm:prSet/>
      <dgm:spPr/>
      <dgm:t>
        <a:bodyPr/>
        <a:lstStyle/>
        <a:p>
          <a:endParaRPr lang="hu-HU"/>
        </a:p>
      </dgm:t>
    </dgm:pt>
    <dgm:pt modelId="{32B67AEF-FE2C-402A-8F5C-152ECB457203}" type="pres">
      <dgm:prSet presAssocID="{97944A0E-0A74-4A63-ACE0-2B2CA5841F25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7A28F416-B61E-42AD-9731-BF6B91356DBC}" type="pres">
      <dgm:prSet presAssocID="{97944A0E-0A74-4A63-ACE0-2B2CA5841F25}" presName="arrow" presStyleLbl="bgShp" presStyleIdx="0" presStyleCnt="1" custLinFactNeighborX="-416"/>
      <dgm:spPr/>
    </dgm:pt>
    <dgm:pt modelId="{0A7B6B3E-724E-4824-ADA9-A78F2632F400}" type="pres">
      <dgm:prSet presAssocID="{97944A0E-0A74-4A63-ACE0-2B2CA5841F25}" presName="linearProcess" presStyleCnt="0"/>
      <dgm:spPr/>
    </dgm:pt>
    <dgm:pt modelId="{607B95F8-7594-4EAD-BBC5-73E96FB28888}" type="pres">
      <dgm:prSet presAssocID="{2E1DD764-835A-4687-AF02-6B9ED27FC20E}" presName="textNode" presStyleLbl="node1" presStyleIdx="0" presStyleCnt="7" custScaleX="159871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E8525C8-191E-4A2E-BC62-2B6078207E14}" type="pres">
      <dgm:prSet presAssocID="{4CE21AEC-EFD5-487D-B23C-975953F80299}" presName="sibTrans" presStyleCnt="0"/>
      <dgm:spPr/>
    </dgm:pt>
    <dgm:pt modelId="{083E243E-0571-4C09-86D5-9A893C74BD33}" type="pres">
      <dgm:prSet presAssocID="{E9A6DC7D-C374-4C49-9364-BF585F9483F1}" presName="textNode" presStyleLbl="node1" presStyleIdx="1" presStyleCnt="7" custScaleX="14776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72B03D3-1B30-42A7-B400-64A3BFE3EE66}" type="pres">
      <dgm:prSet presAssocID="{2D8E67B4-D1EB-4E9A-847B-77B6FFD3C261}" presName="sibTrans" presStyleCnt="0"/>
      <dgm:spPr/>
    </dgm:pt>
    <dgm:pt modelId="{365B5E76-8DA7-4F80-A101-F20531C48B91}" type="pres">
      <dgm:prSet presAssocID="{CC948AE1-636E-40A0-A763-26B5B80A4338}" presName="textNode" presStyleLbl="node1" presStyleIdx="2" presStyleCnt="7" custScaleX="19342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52C347D-F1FA-400B-A349-C30089EF7C8B}" type="pres">
      <dgm:prSet presAssocID="{41742A06-8EEE-4D12-AF91-25A5D2A63830}" presName="sibTrans" presStyleCnt="0"/>
      <dgm:spPr/>
    </dgm:pt>
    <dgm:pt modelId="{9ED5BFAF-340B-4D86-BE00-E3BF9BA6798B}" type="pres">
      <dgm:prSet presAssocID="{A22E9813-832E-4FE6-8BB5-A91384D62432}" presName="textNode" presStyleLbl="node1" presStyleIdx="3" presStyleCnt="7" custScaleX="158901" custLinFactX="256732" custLinFactNeighborX="300000" custLinFactNeighborY="-128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B7C7866-0517-4135-9636-44395CAB4DBC}" type="pres">
      <dgm:prSet presAssocID="{3698773E-F5A7-400E-8265-63CD4F4490BD}" presName="sibTrans" presStyleCnt="0"/>
      <dgm:spPr/>
    </dgm:pt>
    <dgm:pt modelId="{A1F6F293-4100-4D14-8B42-2B7BFD6FB7EC}" type="pres">
      <dgm:prSet presAssocID="{D776BA27-456C-47FC-A29D-14015B5D3356}" presName="textNode" presStyleLbl="node1" presStyleIdx="4" presStyleCnt="7" custScaleX="142236" custLinFactX="-134009" custLinFactNeighborX="-200000" custLinFactNeighborY="-128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E895D43-9E7C-44EA-AF35-E7433DDACA17}" type="pres">
      <dgm:prSet presAssocID="{E7F38947-D6FE-46D0-B3B5-D589671C1105}" presName="sibTrans" presStyleCnt="0"/>
      <dgm:spPr/>
    </dgm:pt>
    <dgm:pt modelId="{19187850-C25A-472B-A273-0CB297045518}" type="pres">
      <dgm:prSet presAssocID="{11CA608E-33F6-40A5-8A8F-05A5856A4483}" presName="textNode" presStyleLbl="node1" presStyleIdx="5" presStyleCnt="7" custScaleX="129796" custLinFactX="-138557" custLinFactNeighborX="-200000" custLinFactNeighborY="-128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549FA4A-20EB-45FC-9A66-DC7E08DD7E67}" type="pres">
      <dgm:prSet presAssocID="{BE26B159-85B4-4090-A1B2-76D6C74CB76A}" presName="sibTrans" presStyleCnt="0"/>
      <dgm:spPr/>
    </dgm:pt>
    <dgm:pt modelId="{C01C8AFE-35DA-4E95-9B29-CD82C44AF9A4}" type="pres">
      <dgm:prSet presAssocID="{464D56D1-ACE4-4316-99C6-836CF240E5E0}" presName="textNode" presStyleLbl="node1" presStyleIdx="6" presStyleCnt="7" custScaleX="12091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FE225B39-948A-417C-BDD3-DF832A20EFA4}" type="presOf" srcId="{E9A6DC7D-C374-4C49-9364-BF585F9483F1}" destId="{083E243E-0571-4C09-86D5-9A893C74BD33}" srcOrd="0" destOrd="0" presId="urn:microsoft.com/office/officeart/2005/8/layout/hProcess9"/>
    <dgm:cxn modelId="{A239D8D5-7424-4218-A3E9-3FBB08223810}" type="presOf" srcId="{2E1DD764-835A-4687-AF02-6B9ED27FC20E}" destId="{607B95F8-7594-4EAD-BBC5-73E96FB28888}" srcOrd="0" destOrd="0" presId="urn:microsoft.com/office/officeart/2005/8/layout/hProcess9"/>
    <dgm:cxn modelId="{A91F87D5-E94D-4C70-96EF-DB741FAB94DD}" srcId="{97944A0E-0A74-4A63-ACE0-2B2CA5841F25}" destId="{2E1DD764-835A-4687-AF02-6B9ED27FC20E}" srcOrd="0" destOrd="0" parTransId="{3FA732B4-6EC1-4759-9748-5A167EAED54F}" sibTransId="{4CE21AEC-EFD5-487D-B23C-975953F80299}"/>
    <dgm:cxn modelId="{20E9EBE7-84B4-452A-99CB-7FDCE06FE8D6}" srcId="{97944A0E-0A74-4A63-ACE0-2B2CA5841F25}" destId="{CC948AE1-636E-40A0-A763-26B5B80A4338}" srcOrd="2" destOrd="0" parTransId="{06366D0C-4FB8-4FF7-9A02-17A70F66BF2F}" sibTransId="{41742A06-8EEE-4D12-AF91-25A5D2A63830}"/>
    <dgm:cxn modelId="{888EF722-A9A7-470B-B0B9-12524DA78103}" type="presOf" srcId="{CC948AE1-636E-40A0-A763-26B5B80A4338}" destId="{365B5E76-8DA7-4F80-A101-F20531C48B91}" srcOrd="0" destOrd="0" presId="urn:microsoft.com/office/officeart/2005/8/layout/hProcess9"/>
    <dgm:cxn modelId="{219A91FD-8FFC-410C-BA1F-8A068B2DEF57}" srcId="{97944A0E-0A74-4A63-ACE0-2B2CA5841F25}" destId="{A22E9813-832E-4FE6-8BB5-A91384D62432}" srcOrd="3" destOrd="0" parTransId="{64E13FBF-7A31-4EDA-929C-83E7B7517E50}" sibTransId="{3698773E-F5A7-400E-8265-63CD4F4490BD}"/>
    <dgm:cxn modelId="{CF018B62-B07D-4C3F-8666-3D31E037B18D}" srcId="{97944A0E-0A74-4A63-ACE0-2B2CA5841F25}" destId="{D776BA27-456C-47FC-A29D-14015B5D3356}" srcOrd="4" destOrd="0" parTransId="{CD33E35D-593C-413F-9CBD-674D474B00A9}" sibTransId="{E7F38947-D6FE-46D0-B3B5-D589671C1105}"/>
    <dgm:cxn modelId="{5BBC7DC8-2604-4AD4-A7EF-88CAEB786555}" type="presOf" srcId="{D776BA27-456C-47FC-A29D-14015B5D3356}" destId="{A1F6F293-4100-4D14-8B42-2B7BFD6FB7EC}" srcOrd="0" destOrd="0" presId="urn:microsoft.com/office/officeart/2005/8/layout/hProcess9"/>
    <dgm:cxn modelId="{A6C54FD2-8F0A-4DA2-B970-7F566E79A704}" type="presOf" srcId="{11CA608E-33F6-40A5-8A8F-05A5856A4483}" destId="{19187850-C25A-472B-A273-0CB297045518}" srcOrd="0" destOrd="0" presId="urn:microsoft.com/office/officeart/2005/8/layout/hProcess9"/>
    <dgm:cxn modelId="{0B9333EE-898D-46D3-8A16-D591749376B6}" srcId="{97944A0E-0A74-4A63-ACE0-2B2CA5841F25}" destId="{11CA608E-33F6-40A5-8A8F-05A5856A4483}" srcOrd="5" destOrd="0" parTransId="{94AAAA34-390F-491A-A4B5-1310F122B747}" sibTransId="{BE26B159-85B4-4090-A1B2-76D6C74CB76A}"/>
    <dgm:cxn modelId="{8592A5F4-EE54-4C3D-AAF7-4BFF6F93C7EC}" srcId="{97944A0E-0A74-4A63-ACE0-2B2CA5841F25}" destId="{464D56D1-ACE4-4316-99C6-836CF240E5E0}" srcOrd="6" destOrd="0" parTransId="{B75B8B33-CE55-4AE1-9F97-228722122BC8}" sibTransId="{CA720F5C-A121-4A5E-AF54-5CCE5B8F45FF}"/>
    <dgm:cxn modelId="{1D336283-CDC3-473E-9E0E-555C15DB32B6}" srcId="{97944A0E-0A74-4A63-ACE0-2B2CA5841F25}" destId="{E9A6DC7D-C374-4C49-9364-BF585F9483F1}" srcOrd="1" destOrd="0" parTransId="{B9334A0A-8A6F-4808-8B42-6FD433A89D85}" sibTransId="{2D8E67B4-D1EB-4E9A-847B-77B6FFD3C261}"/>
    <dgm:cxn modelId="{31EB700F-040B-4DBF-8891-1159B38A6574}" type="presOf" srcId="{97944A0E-0A74-4A63-ACE0-2B2CA5841F25}" destId="{32B67AEF-FE2C-402A-8F5C-152ECB457203}" srcOrd="0" destOrd="0" presId="urn:microsoft.com/office/officeart/2005/8/layout/hProcess9"/>
    <dgm:cxn modelId="{5DD03A18-EDDB-460D-ABF8-D0420AD3CD0B}" type="presOf" srcId="{A22E9813-832E-4FE6-8BB5-A91384D62432}" destId="{9ED5BFAF-340B-4D86-BE00-E3BF9BA6798B}" srcOrd="0" destOrd="0" presId="urn:microsoft.com/office/officeart/2005/8/layout/hProcess9"/>
    <dgm:cxn modelId="{59606563-9792-483E-B7A3-C34363EA76D9}" type="presOf" srcId="{464D56D1-ACE4-4316-99C6-836CF240E5E0}" destId="{C01C8AFE-35DA-4E95-9B29-CD82C44AF9A4}" srcOrd="0" destOrd="0" presId="urn:microsoft.com/office/officeart/2005/8/layout/hProcess9"/>
    <dgm:cxn modelId="{814AB568-8888-4EAC-B0AC-8265C66FCADA}" type="presParOf" srcId="{32B67AEF-FE2C-402A-8F5C-152ECB457203}" destId="{7A28F416-B61E-42AD-9731-BF6B91356DBC}" srcOrd="0" destOrd="0" presId="urn:microsoft.com/office/officeart/2005/8/layout/hProcess9"/>
    <dgm:cxn modelId="{D3ED7645-E15B-4F71-97B2-526C781FA56F}" type="presParOf" srcId="{32B67AEF-FE2C-402A-8F5C-152ECB457203}" destId="{0A7B6B3E-724E-4824-ADA9-A78F2632F400}" srcOrd="1" destOrd="0" presId="urn:microsoft.com/office/officeart/2005/8/layout/hProcess9"/>
    <dgm:cxn modelId="{C89C47E6-4346-4C65-A81A-37EF49CF13E4}" type="presParOf" srcId="{0A7B6B3E-724E-4824-ADA9-A78F2632F400}" destId="{607B95F8-7594-4EAD-BBC5-73E96FB28888}" srcOrd="0" destOrd="0" presId="urn:microsoft.com/office/officeart/2005/8/layout/hProcess9"/>
    <dgm:cxn modelId="{C1E57219-84CA-4A9A-BEB0-DC3E332475BD}" type="presParOf" srcId="{0A7B6B3E-724E-4824-ADA9-A78F2632F400}" destId="{9E8525C8-191E-4A2E-BC62-2B6078207E14}" srcOrd="1" destOrd="0" presId="urn:microsoft.com/office/officeart/2005/8/layout/hProcess9"/>
    <dgm:cxn modelId="{36572502-8A20-4A3B-B72B-E85667E1A08B}" type="presParOf" srcId="{0A7B6B3E-724E-4824-ADA9-A78F2632F400}" destId="{083E243E-0571-4C09-86D5-9A893C74BD33}" srcOrd="2" destOrd="0" presId="urn:microsoft.com/office/officeart/2005/8/layout/hProcess9"/>
    <dgm:cxn modelId="{1B3ED3DA-2CE5-430F-89CE-B0AD112053B1}" type="presParOf" srcId="{0A7B6B3E-724E-4824-ADA9-A78F2632F400}" destId="{572B03D3-1B30-42A7-B400-64A3BFE3EE66}" srcOrd="3" destOrd="0" presId="urn:microsoft.com/office/officeart/2005/8/layout/hProcess9"/>
    <dgm:cxn modelId="{2AEB3002-F03D-4C77-9A91-63F178FB3C96}" type="presParOf" srcId="{0A7B6B3E-724E-4824-ADA9-A78F2632F400}" destId="{365B5E76-8DA7-4F80-A101-F20531C48B91}" srcOrd="4" destOrd="0" presId="urn:microsoft.com/office/officeart/2005/8/layout/hProcess9"/>
    <dgm:cxn modelId="{52747D41-7C02-4C4D-BBB2-6DEA0818B5BB}" type="presParOf" srcId="{0A7B6B3E-724E-4824-ADA9-A78F2632F400}" destId="{D52C347D-F1FA-400B-A349-C30089EF7C8B}" srcOrd="5" destOrd="0" presId="urn:microsoft.com/office/officeart/2005/8/layout/hProcess9"/>
    <dgm:cxn modelId="{091535D0-42B9-4E2A-A67F-4FEE355B73D4}" type="presParOf" srcId="{0A7B6B3E-724E-4824-ADA9-A78F2632F400}" destId="{9ED5BFAF-340B-4D86-BE00-E3BF9BA6798B}" srcOrd="6" destOrd="0" presId="urn:microsoft.com/office/officeart/2005/8/layout/hProcess9"/>
    <dgm:cxn modelId="{61D3F674-4D31-480D-A05B-52ADC6EF0685}" type="presParOf" srcId="{0A7B6B3E-724E-4824-ADA9-A78F2632F400}" destId="{1B7C7866-0517-4135-9636-44395CAB4DBC}" srcOrd="7" destOrd="0" presId="urn:microsoft.com/office/officeart/2005/8/layout/hProcess9"/>
    <dgm:cxn modelId="{9238C818-EB87-4681-B151-10F8DF588235}" type="presParOf" srcId="{0A7B6B3E-724E-4824-ADA9-A78F2632F400}" destId="{A1F6F293-4100-4D14-8B42-2B7BFD6FB7EC}" srcOrd="8" destOrd="0" presId="urn:microsoft.com/office/officeart/2005/8/layout/hProcess9"/>
    <dgm:cxn modelId="{96CC0846-B312-4894-AAA9-A288581B6F96}" type="presParOf" srcId="{0A7B6B3E-724E-4824-ADA9-A78F2632F400}" destId="{AE895D43-9E7C-44EA-AF35-E7433DDACA17}" srcOrd="9" destOrd="0" presId="urn:microsoft.com/office/officeart/2005/8/layout/hProcess9"/>
    <dgm:cxn modelId="{4C3F45CC-F445-4AEE-9560-43D4187A7EF2}" type="presParOf" srcId="{0A7B6B3E-724E-4824-ADA9-A78F2632F400}" destId="{19187850-C25A-472B-A273-0CB297045518}" srcOrd="10" destOrd="0" presId="urn:microsoft.com/office/officeart/2005/8/layout/hProcess9"/>
    <dgm:cxn modelId="{B780EDA6-E88F-4658-B7D4-3ACBD1A7B8CC}" type="presParOf" srcId="{0A7B6B3E-724E-4824-ADA9-A78F2632F400}" destId="{3549FA4A-20EB-45FC-9A66-DC7E08DD7E67}" srcOrd="11" destOrd="0" presId="urn:microsoft.com/office/officeart/2005/8/layout/hProcess9"/>
    <dgm:cxn modelId="{2A843AF8-E751-4072-812A-6439979A98B0}" type="presParOf" srcId="{0A7B6B3E-724E-4824-ADA9-A78F2632F400}" destId="{C01C8AFE-35DA-4E95-9B29-CD82C44AF9A4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9AC153C-BDE1-4327-8D53-C5F43328102F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C98248B3-9049-45E8-810F-6D3BF00FEFDF}">
      <dgm:prSet phldrT="[Szöveg]" custT="1"/>
      <dgm:spPr/>
      <dgm:t>
        <a:bodyPr/>
        <a:lstStyle/>
        <a:p>
          <a:r>
            <a:rPr lang="hu-HU" sz="25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Ügykövetés</a:t>
          </a:r>
        </a:p>
      </dgm:t>
    </dgm:pt>
    <dgm:pt modelId="{454AA914-4A2C-479D-A8C9-A041435D16F9}" type="parTrans" cxnId="{758AC31D-AF91-412D-B513-DB5B84E47900}">
      <dgm:prSet/>
      <dgm:spPr/>
      <dgm:t>
        <a:bodyPr/>
        <a:lstStyle/>
        <a:p>
          <a:endParaRPr lang="hu-HU"/>
        </a:p>
      </dgm:t>
    </dgm:pt>
    <dgm:pt modelId="{2F8FDF8A-CFA4-4C4B-B22F-40CFA5B7E706}" type="sibTrans" cxnId="{758AC31D-AF91-412D-B513-DB5B84E47900}">
      <dgm:prSet/>
      <dgm:spPr/>
      <dgm:t>
        <a:bodyPr/>
        <a:lstStyle/>
        <a:p>
          <a:endParaRPr lang="hu-HU"/>
        </a:p>
      </dgm:t>
    </dgm:pt>
    <dgm:pt modelId="{C143B932-7DD1-4802-AD48-66E024CA02FE}">
      <dgm:prSet phldrT="[Szöveg]" custT="1"/>
      <dgm:spPr/>
      <dgm:t>
        <a:bodyPr/>
        <a:lstStyle/>
        <a:p>
          <a:r>
            <a:rPr lang="hu-HU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ELÜGY-ön indított ügyekről</a:t>
          </a:r>
        </a:p>
      </dgm:t>
    </dgm:pt>
    <dgm:pt modelId="{B86E6F31-B0A2-4FA0-827E-251FAC953DF8}" type="parTrans" cxnId="{9C52F8DD-A3AA-4E2C-A025-857D8D83E11C}">
      <dgm:prSet/>
      <dgm:spPr/>
      <dgm:t>
        <a:bodyPr/>
        <a:lstStyle/>
        <a:p>
          <a:endParaRPr lang="hu-HU"/>
        </a:p>
      </dgm:t>
    </dgm:pt>
    <dgm:pt modelId="{CDB35C75-DDC3-4B05-AE06-D76FD27C8CB9}" type="sibTrans" cxnId="{9C52F8DD-A3AA-4E2C-A025-857D8D83E11C}">
      <dgm:prSet/>
      <dgm:spPr/>
      <dgm:t>
        <a:bodyPr/>
        <a:lstStyle/>
        <a:p>
          <a:endParaRPr lang="hu-HU"/>
        </a:p>
      </dgm:t>
    </dgm:pt>
    <dgm:pt modelId="{4DF60BD5-1BA1-4E2C-8AE1-22198981A546}">
      <dgm:prSet phldrT="[Szöveg]" custT="1"/>
      <dgm:spPr/>
      <dgm:t>
        <a:bodyPr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Csak saját ügyekre vonatkozóan</a:t>
          </a:r>
        </a:p>
      </dgm:t>
    </dgm:pt>
    <dgm:pt modelId="{894FA046-8D3F-4B96-A83E-816723C2F35C}" type="parTrans" cxnId="{3B5864BC-2E52-4DC6-ADE3-B4BE73A542C6}">
      <dgm:prSet/>
      <dgm:spPr/>
      <dgm:t>
        <a:bodyPr/>
        <a:lstStyle/>
        <a:p>
          <a:endParaRPr lang="hu-HU"/>
        </a:p>
      </dgm:t>
    </dgm:pt>
    <dgm:pt modelId="{83621285-CAEC-4933-A63B-3353E392B01F}" type="sibTrans" cxnId="{3B5864BC-2E52-4DC6-ADE3-B4BE73A542C6}">
      <dgm:prSet/>
      <dgm:spPr/>
      <dgm:t>
        <a:bodyPr/>
        <a:lstStyle/>
        <a:p>
          <a:endParaRPr lang="hu-HU"/>
        </a:p>
      </dgm:t>
    </dgm:pt>
    <dgm:pt modelId="{5767F6CA-6115-4DFF-90D2-7E3B3C3EDD43}" type="pres">
      <dgm:prSet presAssocID="{19AC153C-BDE1-4327-8D53-C5F43328102F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hu-HU"/>
        </a:p>
      </dgm:t>
    </dgm:pt>
    <dgm:pt modelId="{1E1DDD52-8346-49FD-9739-2405997308C1}" type="pres">
      <dgm:prSet presAssocID="{C98248B3-9049-45E8-810F-6D3BF00FEFDF}" presName="root" presStyleCnt="0">
        <dgm:presLayoutVars>
          <dgm:chMax/>
          <dgm:chPref/>
        </dgm:presLayoutVars>
      </dgm:prSet>
      <dgm:spPr/>
    </dgm:pt>
    <dgm:pt modelId="{D09F3D2D-DCBC-40A6-ACD3-C1D85E48A660}" type="pres">
      <dgm:prSet presAssocID="{C98248B3-9049-45E8-810F-6D3BF00FEFDF}" presName="rootComposite" presStyleCnt="0">
        <dgm:presLayoutVars/>
      </dgm:prSet>
      <dgm:spPr/>
    </dgm:pt>
    <dgm:pt modelId="{C08527FE-C8B1-41D5-AF21-3365F17B06B0}" type="pres">
      <dgm:prSet presAssocID="{C98248B3-9049-45E8-810F-6D3BF00FEFDF}" presName="ParentAccent" presStyleLbl="alignNode1" presStyleIdx="0" presStyleCnt="1"/>
      <dgm:spPr/>
    </dgm:pt>
    <dgm:pt modelId="{3316C491-8986-4B05-B7C8-9D9CE969821A}" type="pres">
      <dgm:prSet presAssocID="{C98248B3-9049-45E8-810F-6D3BF00FEFDF}" presName="ParentSmallAccent" presStyleLbl="fgAcc1" presStyleIdx="0" presStyleCnt="1"/>
      <dgm:spPr/>
    </dgm:pt>
    <dgm:pt modelId="{87DA8D60-1499-45FB-B09A-BE32F8D77719}" type="pres">
      <dgm:prSet presAssocID="{C98248B3-9049-45E8-810F-6D3BF00FEFDF}" presName="Parent" presStyleLbl="revTx" presStyleIdx="0" presStyleCnt="3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5E755D7-506C-4EF0-8662-1DE07180A2B9}" type="pres">
      <dgm:prSet presAssocID="{C98248B3-9049-45E8-810F-6D3BF00FEFDF}" presName="childShape" presStyleCnt="0">
        <dgm:presLayoutVars>
          <dgm:chMax val="0"/>
          <dgm:chPref val="0"/>
        </dgm:presLayoutVars>
      </dgm:prSet>
      <dgm:spPr/>
    </dgm:pt>
    <dgm:pt modelId="{333631BB-D62F-4920-A72F-C6ACE96AAFEC}" type="pres">
      <dgm:prSet presAssocID="{C143B932-7DD1-4802-AD48-66E024CA02FE}" presName="childComposite" presStyleCnt="0">
        <dgm:presLayoutVars>
          <dgm:chMax val="0"/>
          <dgm:chPref val="0"/>
        </dgm:presLayoutVars>
      </dgm:prSet>
      <dgm:spPr/>
    </dgm:pt>
    <dgm:pt modelId="{6AB65BB3-9D4C-4E2F-BDFE-086EF8A7E013}" type="pres">
      <dgm:prSet presAssocID="{C143B932-7DD1-4802-AD48-66E024CA02FE}" presName="ChildAccent" presStyleLbl="solidFgAcc1" presStyleIdx="0" presStyleCnt="2" custLinFactX="-50694" custLinFactNeighborX="-100000" custLinFactNeighborY="-54269"/>
      <dgm:spPr/>
    </dgm:pt>
    <dgm:pt modelId="{6E268586-4033-4760-9059-9869BECCA831}" type="pres">
      <dgm:prSet presAssocID="{C143B932-7DD1-4802-AD48-66E024CA02FE}" presName="Child" presStyleLbl="revTx" presStyleIdx="1" presStyleCnt="3" custScaleX="138648" custLinFactNeighborX="9239" custLinFactNeighborY="-1543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A2F61CC-F1D9-4C11-A2C6-3A2B67B7B2BE}" type="pres">
      <dgm:prSet presAssocID="{4DF60BD5-1BA1-4E2C-8AE1-22198981A546}" presName="childComposite" presStyleCnt="0">
        <dgm:presLayoutVars>
          <dgm:chMax val="0"/>
          <dgm:chPref val="0"/>
        </dgm:presLayoutVars>
      </dgm:prSet>
      <dgm:spPr/>
    </dgm:pt>
    <dgm:pt modelId="{785593F2-374F-455A-A0EA-604571B1966E}" type="pres">
      <dgm:prSet presAssocID="{4DF60BD5-1BA1-4E2C-8AE1-22198981A546}" presName="ChildAccent" presStyleLbl="solidFgAcc1" presStyleIdx="1" presStyleCnt="2" custLinFactX="-62816" custLinFactNeighborX="-100000" custLinFactNeighborY="-96089"/>
      <dgm:spPr/>
    </dgm:pt>
    <dgm:pt modelId="{54F82B05-8A66-4829-B50D-7BD63CDED515}" type="pres">
      <dgm:prSet presAssocID="{4DF60BD5-1BA1-4E2C-8AE1-22198981A546}" presName="Child" presStyleLbl="revTx" presStyleIdx="2" presStyleCnt="3" custScaleX="136097" custLinFactNeighborX="6688" custLinFactNeighborY="-4232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CFB1E09C-3D84-4075-8CDD-4359279206B6}" type="presOf" srcId="{C98248B3-9049-45E8-810F-6D3BF00FEFDF}" destId="{87DA8D60-1499-45FB-B09A-BE32F8D77719}" srcOrd="0" destOrd="0" presId="urn:microsoft.com/office/officeart/2008/layout/SquareAccentList"/>
    <dgm:cxn modelId="{9C52F8DD-A3AA-4E2C-A025-857D8D83E11C}" srcId="{C98248B3-9049-45E8-810F-6D3BF00FEFDF}" destId="{C143B932-7DD1-4802-AD48-66E024CA02FE}" srcOrd="0" destOrd="0" parTransId="{B86E6F31-B0A2-4FA0-827E-251FAC953DF8}" sibTransId="{CDB35C75-DDC3-4B05-AE06-D76FD27C8CB9}"/>
    <dgm:cxn modelId="{B6E93F3A-5CBF-47C3-92F9-CCED2A11EF27}" type="presOf" srcId="{C143B932-7DD1-4802-AD48-66E024CA02FE}" destId="{6E268586-4033-4760-9059-9869BECCA831}" srcOrd="0" destOrd="0" presId="urn:microsoft.com/office/officeart/2008/layout/SquareAccentList"/>
    <dgm:cxn modelId="{CC7A8157-7DC0-4FFB-B6A4-8BDDA274A447}" type="presOf" srcId="{4DF60BD5-1BA1-4E2C-8AE1-22198981A546}" destId="{54F82B05-8A66-4829-B50D-7BD63CDED515}" srcOrd="0" destOrd="0" presId="urn:microsoft.com/office/officeart/2008/layout/SquareAccentList"/>
    <dgm:cxn modelId="{758AC31D-AF91-412D-B513-DB5B84E47900}" srcId="{19AC153C-BDE1-4327-8D53-C5F43328102F}" destId="{C98248B3-9049-45E8-810F-6D3BF00FEFDF}" srcOrd="0" destOrd="0" parTransId="{454AA914-4A2C-479D-A8C9-A041435D16F9}" sibTransId="{2F8FDF8A-CFA4-4C4B-B22F-40CFA5B7E706}"/>
    <dgm:cxn modelId="{EA65B287-87A9-4A2E-ABF7-A9F1D21AB84C}" type="presOf" srcId="{19AC153C-BDE1-4327-8D53-C5F43328102F}" destId="{5767F6CA-6115-4DFF-90D2-7E3B3C3EDD43}" srcOrd="0" destOrd="0" presId="urn:microsoft.com/office/officeart/2008/layout/SquareAccentList"/>
    <dgm:cxn modelId="{3B5864BC-2E52-4DC6-ADE3-B4BE73A542C6}" srcId="{C98248B3-9049-45E8-810F-6D3BF00FEFDF}" destId="{4DF60BD5-1BA1-4E2C-8AE1-22198981A546}" srcOrd="1" destOrd="0" parTransId="{894FA046-8D3F-4B96-A83E-816723C2F35C}" sibTransId="{83621285-CAEC-4933-A63B-3353E392B01F}"/>
    <dgm:cxn modelId="{2CE7C269-8237-4FF7-AE9F-E4C29BEFE4C1}" type="presParOf" srcId="{5767F6CA-6115-4DFF-90D2-7E3B3C3EDD43}" destId="{1E1DDD52-8346-49FD-9739-2405997308C1}" srcOrd="0" destOrd="0" presId="urn:microsoft.com/office/officeart/2008/layout/SquareAccentList"/>
    <dgm:cxn modelId="{E33B8103-06E4-415C-9F3D-917BBC2A2BBD}" type="presParOf" srcId="{1E1DDD52-8346-49FD-9739-2405997308C1}" destId="{D09F3D2D-DCBC-40A6-ACD3-C1D85E48A660}" srcOrd="0" destOrd="0" presId="urn:microsoft.com/office/officeart/2008/layout/SquareAccentList"/>
    <dgm:cxn modelId="{08CFE559-A850-4127-888F-1608D9DE921D}" type="presParOf" srcId="{D09F3D2D-DCBC-40A6-ACD3-C1D85E48A660}" destId="{C08527FE-C8B1-41D5-AF21-3365F17B06B0}" srcOrd="0" destOrd="0" presId="urn:microsoft.com/office/officeart/2008/layout/SquareAccentList"/>
    <dgm:cxn modelId="{3DD8ECC3-2D9B-4899-915A-E5E79BB46DEC}" type="presParOf" srcId="{D09F3D2D-DCBC-40A6-ACD3-C1D85E48A660}" destId="{3316C491-8986-4B05-B7C8-9D9CE969821A}" srcOrd="1" destOrd="0" presId="urn:microsoft.com/office/officeart/2008/layout/SquareAccentList"/>
    <dgm:cxn modelId="{06754F08-0CD2-4142-9D66-CABB9E9ADCFE}" type="presParOf" srcId="{D09F3D2D-DCBC-40A6-ACD3-C1D85E48A660}" destId="{87DA8D60-1499-45FB-B09A-BE32F8D77719}" srcOrd="2" destOrd="0" presId="urn:microsoft.com/office/officeart/2008/layout/SquareAccentList"/>
    <dgm:cxn modelId="{38793A69-8A2D-4C1F-B5E2-7C312F98F243}" type="presParOf" srcId="{1E1DDD52-8346-49FD-9739-2405997308C1}" destId="{E5E755D7-506C-4EF0-8662-1DE07180A2B9}" srcOrd="1" destOrd="0" presId="urn:microsoft.com/office/officeart/2008/layout/SquareAccentList"/>
    <dgm:cxn modelId="{BFA95985-206A-4A31-8C67-1FEEB7C7D5BC}" type="presParOf" srcId="{E5E755D7-506C-4EF0-8662-1DE07180A2B9}" destId="{333631BB-D62F-4920-A72F-C6ACE96AAFEC}" srcOrd="0" destOrd="0" presId="urn:microsoft.com/office/officeart/2008/layout/SquareAccentList"/>
    <dgm:cxn modelId="{1828EA03-6C27-4AF2-940B-95572FAEF28C}" type="presParOf" srcId="{333631BB-D62F-4920-A72F-C6ACE96AAFEC}" destId="{6AB65BB3-9D4C-4E2F-BDFE-086EF8A7E013}" srcOrd="0" destOrd="0" presId="urn:microsoft.com/office/officeart/2008/layout/SquareAccentList"/>
    <dgm:cxn modelId="{5B008B20-A655-458D-8FFF-029286C986D2}" type="presParOf" srcId="{333631BB-D62F-4920-A72F-C6ACE96AAFEC}" destId="{6E268586-4033-4760-9059-9869BECCA831}" srcOrd="1" destOrd="0" presId="urn:microsoft.com/office/officeart/2008/layout/SquareAccentList"/>
    <dgm:cxn modelId="{A9C41749-B836-4F91-A220-64E34167CFF5}" type="presParOf" srcId="{E5E755D7-506C-4EF0-8662-1DE07180A2B9}" destId="{AA2F61CC-F1D9-4C11-A2C6-3A2B67B7B2BE}" srcOrd="1" destOrd="0" presId="urn:microsoft.com/office/officeart/2008/layout/SquareAccentList"/>
    <dgm:cxn modelId="{150E910C-9C08-4080-A022-31723A825A58}" type="presParOf" srcId="{AA2F61CC-F1D9-4C11-A2C6-3A2B67B7B2BE}" destId="{785593F2-374F-455A-A0EA-604571B1966E}" srcOrd="0" destOrd="0" presId="urn:microsoft.com/office/officeart/2008/layout/SquareAccentList"/>
    <dgm:cxn modelId="{C377D819-A7F8-4819-A874-7E280AF9A3B9}" type="presParOf" srcId="{AA2F61CC-F1D9-4C11-A2C6-3A2B67B7B2BE}" destId="{54F82B05-8A66-4829-B50D-7BD63CDED515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2928B2-44A3-4B80-BA59-280470713F02}">
      <dsp:nvSpPr>
        <dsp:cNvPr id="0" name=""/>
        <dsp:cNvSpPr/>
      </dsp:nvSpPr>
      <dsp:spPr>
        <a:xfrm>
          <a:off x="0" y="0"/>
          <a:ext cx="11809312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499BB8-348D-41E3-A2D5-6C4F41B29B9E}">
      <dsp:nvSpPr>
        <dsp:cNvPr id="0" name=""/>
        <dsp:cNvSpPr/>
      </dsp:nvSpPr>
      <dsp:spPr>
        <a:xfrm>
          <a:off x="0" y="0"/>
          <a:ext cx="4926312" cy="4032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600" i="1" kern="1200" dirty="0"/>
            <a:t>Tartalomjegyzék</a:t>
          </a:r>
          <a:endParaRPr lang="hu-HU" sz="4000" i="1" kern="1200" dirty="0"/>
        </a:p>
      </dsp:txBody>
      <dsp:txXfrm>
        <a:off x="0" y="0"/>
        <a:ext cx="4926312" cy="4032448"/>
      </dsp:txXfrm>
    </dsp:sp>
    <dsp:sp modelId="{37459BFF-212C-40CA-A689-2A0DF45B2035}">
      <dsp:nvSpPr>
        <dsp:cNvPr id="0" name=""/>
        <dsp:cNvSpPr/>
      </dsp:nvSpPr>
      <dsp:spPr>
        <a:xfrm>
          <a:off x="5055188" y="38001"/>
          <a:ext cx="6744512" cy="7600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600" kern="1200" dirty="0">
              <a:latin typeface="Calibri" panose="020F0502020204030204" pitchFamily="34" charset="0"/>
              <a:cs typeface="Calibri" panose="020F0502020204030204" pitchFamily="34" charset="0"/>
            </a:rPr>
            <a:t>Eüsztv.-nek való megfelelés irányai</a:t>
          </a:r>
        </a:p>
      </dsp:txBody>
      <dsp:txXfrm>
        <a:off x="5055188" y="38001"/>
        <a:ext cx="6744512" cy="760021"/>
      </dsp:txXfrm>
    </dsp:sp>
    <dsp:sp modelId="{80767D6E-A9CF-48A1-A764-6B421BAA3735}">
      <dsp:nvSpPr>
        <dsp:cNvPr id="0" name=""/>
        <dsp:cNvSpPr/>
      </dsp:nvSpPr>
      <dsp:spPr>
        <a:xfrm>
          <a:off x="4926312" y="798023"/>
          <a:ext cx="68733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A436EB-2547-458A-B6C9-61D3E57DA3E8}">
      <dsp:nvSpPr>
        <dsp:cNvPr id="0" name=""/>
        <dsp:cNvSpPr/>
      </dsp:nvSpPr>
      <dsp:spPr>
        <a:xfrm>
          <a:off x="5055188" y="836024"/>
          <a:ext cx="6744512" cy="7600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600" kern="1200" dirty="0">
              <a:latin typeface="Calibri" panose="020F0502020204030204" pitchFamily="34" charset="0"/>
              <a:cs typeface="Calibri" panose="020F0502020204030204" pitchFamily="34" charset="0"/>
            </a:rPr>
            <a:t>Az önkormányzati ASP rendszer és az Eüsztv.</a:t>
          </a:r>
        </a:p>
      </dsp:txBody>
      <dsp:txXfrm>
        <a:off x="5055188" y="836024"/>
        <a:ext cx="6744512" cy="760021"/>
      </dsp:txXfrm>
    </dsp:sp>
    <dsp:sp modelId="{81CF9C18-90B5-4270-BC6D-ABE39F6E9832}">
      <dsp:nvSpPr>
        <dsp:cNvPr id="0" name=""/>
        <dsp:cNvSpPr/>
      </dsp:nvSpPr>
      <dsp:spPr>
        <a:xfrm>
          <a:off x="4926312" y="1596046"/>
          <a:ext cx="68733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E7AE5F-AF1E-45D8-93BA-89A90210F6CA}">
      <dsp:nvSpPr>
        <dsp:cNvPr id="0" name=""/>
        <dsp:cNvSpPr/>
      </dsp:nvSpPr>
      <dsp:spPr>
        <a:xfrm>
          <a:off x="5055188" y="1634047"/>
          <a:ext cx="6744512" cy="7600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500" kern="1200" dirty="0">
              <a:latin typeface="Calibri" panose="020F0502020204030204" pitchFamily="34" charset="0"/>
              <a:cs typeface="Calibri" panose="020F0502020204030204" pitchFamily="34" charset="0"/>
            </a:rPr>
            <a:t>ASP ELÜGY funkcionális bemutatása</a:t>
          </a:r>
        </a:p>
      </dsp:txBody>
      <dsp:txXfrm>
        <a:off x="5055188" y="1634047"/>
        <a:ext cx="6744512" cy="760021"/>
      </dsp:txXfrm>
    </dsp:sp>
    <dsp:sp modelId="{52049F31-B6FE-48D5-B399-E26EE916AA96}">
      <dsp:nvSpPr>
        <dsp:cNvPr id="0" name=""/>
        <dsp:cNvSpPr/>
      </dsp:nvSpPr>
      <dsp:spPr>
        <a:xfrm>
          <a:off x="4926312" y="2394069"/>
          <a:ext cx="68733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4E2C93-773E-4581-A14C-3232C76954B6}">
      <dsp:nvSpPr>
        <dsp:cNvPr id="0" name=""/>
        <dsp:cNvSpPr/>
      </dsp:nvSpPr>
      <dsp:spPr>
        <a:xfrm>
          <a:off x="5055188" y="2432070"/>
          <a:ext cx="6744512" cy="7600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600" kern="1200" dirty="0">
              <a:latin typeface="Calibri" panose="020F0502020204030204" pitchFamily="34" charset="0"/>
              <a:cs typeface="Calibri" panose="020F0502020204030204" pitchFamily="34" charset="0"/>
            </a:rPr>
            <a:t>Jövő évi fejlesztési irányok</a:t>
          </a:r>
        </a:p>
      </dsp:txBody>
      <dsp:txXfrm>
        <a:off x="5055188" y="2432070"/>
        <a:ext cx="6744512" cy="760021"/>
      </dsp:txXfrm>
    </dsp:sp>
    <dsp:sp modelId="{8F2854B1-8412-42A4-B154-6CA799FCD2B2}">
      <dsp:nvSpPr>
        <dsp:cNvPr id="0" name=""/>
        <dsp:cNvSpPr/>
      </dsp:nvSpPr>
      <dsp:spPr>
        <a:xfrm>
          <a:off x="4926312" y="3192092"/>
          <a:ext cx="68733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D76963-3D1A-4144-BD4C-84F4B89AA8D9}">
      <dsp:nvSpPr>
        <dsp:cNvPr id="0" name=""/>
        <dsp:cNvSpPr/>
      </dsp:nvSpPr>
      <dsp:spPr>
        <a:xfrm>
          <a:off x="5055188" y="3230093"/>
          <a:ext cx="6744512" cy="7600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600" kern="1200" dirty="0">
              <a:latin typeface="Calibri" panose="020F0502020204030204" pitchFamily="34" charset="0"/>
              <a:cs typeface="Calibri" panose="020F0502020204030204" pitchFamily="34" charset="0"/>
            </a:rPr>
            <a:t>Összegző gondolatok</a:t>
          </a:r>
        </a:p>
      </dsp:txBody>
      <dsp:txXfrm>
        <a:off x="5055188" y="3230093"/>
        <a:ext cx="6744512" cy="760021"/>
      </dsp:txXfrm>
    </dsp:sp>
    <dsp:sp modelId="{BF659167-DA13-45B9-AFFD-5A4763136FD5}">
      <dsp:nvSpPr>
        <dsp:cNvPr id="0" name=""/>
        <dsp:cNvSpPr/>
      </dsp:nvSpPr>
      <dsp:spPr>
        <a:xfrm>
          <a:off x="4926312" y="3990115"/>
          <a:ext cx="68733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D4B3AE-042D-49B8-A584-E9E231E7C67A}">
      <dsp:nvSpPr>
        <dsp:cNvPr id="0" name=""/>
        <dsp:cNvSpPr/>
      </dsp:nvSpPr>
      <dsp:spPr>
        <a:xfrm>
          <a:off x="1538559" y="2595571"/>
          <a:ext cx="567409" cy="21623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3704" y="0"/>
              </a:lnTo>
              <a:lnTo>
                <a:pt x="283704" y="2162384"/>
              </a:lnTo>
              <a:lnTo>
                <a:pt x="567409" y="2162384"/>
              </a:lnTo>
            </a:path>
          </a:pathLst>
        </a:cu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800" kern="1200"/>
        </a:p>
      </dsp:txBody>
      <dsp:txXfrm>
        <a:off x="1766374" y="3620874"/>
        <a:ext cx="111779" cy="111779"/>
      </dsp:txXfrm>
    </dsp:sp>
    <dsp:sp modelId="{C1C2E3E2-B3DF-43A6-B2B4-A51122B24018}">
      <dsp:nvSpPr>
        <dsp:cNvPr id="0" name=""/>
        <dsp:cNvSpPr/>
      </dsp:nvSpPr>
      <dsp:spPr>
        <a:xfrm>
          <a:off x="1538559" y="2595571"/>
          <a:ext cx="549678" cy="11158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4839" y="0"/>
              </a:lnTo>
              <a:lnTo>
                <a:pt x="274839" y="1115851"/>
              </a:lnTo>
              <a:lnTo>
                <a:pt x="549678" y="1115851"/>
              </a:lnTo>
            </a:path>
          </a:pathLst>
        </a:cu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500" kern="1200"/>
        </a:p>
      </dsp:txBody>
      <dsp:txXfrm>
        <a:off x="1782301" y="3122399"/>
        <a:ext cx="62194" cy="62194"/>
      </dsp:txXfrm>
    </dsp:sp>
    <dsp:sp modelId="{9DE1CF13-409E-40F3-8A50-1C6639F35D48}">
      <dsp:nvSpPr>
        <dsp:cNvPr id="0" name=""/>
        <dsp:cNvSpPr/>
      </dsp:nvSpPr>
      <dsp:spPr>
        <a:xfrm>
          <a:off x="1538559" y="2549851"/>
          <a:ext cx="54967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4839" y="45720"/>
              </a:lnTo>
              <a:lnTo>
                <a:pt x="274839" y="80378"/>
              </a:lnTo>
              <a:lnTo>
                <a:pt x="549678" y="80378"/>
              </a:lnTo>
            </a:path>
          </a:pathLst>
        </a:cu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500" kern="1200"/>
        </a:p>
      </dsp:txBody>
      <dsp:txXfrm>
        <a:off x="1799629" y="2581802"/>
        <a:ext cx="27538" cy="27538"/>
      </dsp:txXfrm>
    </dsp:sp>
    <dsp:sp modelId="{55EBA9AB-68F9-498C-BBE1-4EDEBFD12B54}">
      <dsp:nvSpPr>
        <dsp:cNvPr id="0" name=""/>
        <dsp:cNvSpPr/>
      </dsp:nvSpPr>
      <dsp:spPr>
        <a:xfrm>
          <a:off x="1538559" y="1549037"/>
          <a:ext cx="549678" cy="1046533"/>
        </a:xfrm>
        <a:custGeom>
          <a:avLst/>
          <a:gdLst/>
          <a:ahLst/>
          <a:cxnLst/>
          <a:rect l="0" t="0" r="0" b="0"/>
          <a:pathLst>
            <a:path>
              <a:moveTo>
                <a:pt x="0" y="1046533"/>
              </a:moveTo>
              <a:lnTo>
                <a:pt x="274839" y="1046533"/>
              </a:lnTo>
              <a:lnTo>
                <a:pt x="274839" y="0"/>
              </a:lnTo>
              <a:lnTo>
                <a:pt x="549678" y="0"/>
              </a:lnTo>
            </a:path>
          </a:pathLst>
        </a:cu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500" kern="1200"/>
        </a:p>
      </dsp:txBody>
      <dsp:txXfrm>
        <a:off x="1783846" y="2042751"/>
        <a:ext cx="59105" cy="59105"/>
      </dsp:txXfrm>
    </dsp:sp>
    <dsp:sp modelId="{786BEDC2-330A-4718-8B5C-15A1B2A21917}">
      <dsp:nvSpPr>
        <dsp:cNvPr id="0" name=""/>
        <dsp:cNvSpPr/>
      </dsp:nvSpPr>
      <dsp:spPr>
        <a:xfrm>
          <a:off x="1538559" y="534498"/>
          <a:ext cx="549678" cy="2061072"/>
        </a:xfrm>
        <a:custGeom>
          <a:avLst/>
          <a:gdLst/>
          <a:ahLst/>
          <a:cxnLst/>
          <a:rect l="0" t="0" r="0" b="0"/>
          <a:pathLst>
            <a:path>
              <a:moveTo>
                <a:pt x="0" y="2061072"/>
              </a:moveTo>
              <a:lnTo>
                <a:pt x="274839" y="2061072"/>
              </a:lnTo>
              <a:lnTo>
                <a:pt x="274839" y="0"/>
              </a:lnTo>
              <a:lnTo>
                <a:pt x="549678" y="0"/>
              </a:lnTo>
            </a:path>
          </a:pathLst>
        </a:cu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800" kern="1200"/>
        </a:p>
      </dsp:txBody>
      <dsp:txXfrm>
        <a:off x="1760070" y="1511707"/>
        <a:ext cx="106655" cy="106655"/>
      </dsp:txXfrm>
    </dsp:sp>
    <dsp:sp modelId="{95602A53-FB98-488D-858B-714F8E223C09}">
      <dsp:nvSpPr>
        <dsp:cNvPr id="0" name=""/>
        <dsp:cNvSpPr/>
      </dsp:nvSpPr>
      <dsp:spPr>
        <a:xfrm rot="16200000">
          <a:off x="-1170111" y="2163094"/>
          <a:ext cx="4552389" cy="864953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5600" kern="1200" dirty="0">
              <a:latin typeface="Calibri" panose="020F0502020204030204" pitchFamily="34" charset="0"/>
              <a:cs typeface="Calibri" panose="020F0502020204030204" pitchFamily="34" charset="0"/>
            </a:rPr>
            <a:t>ASP IRAT</a:t>
          </a:r>
        </a:p>
      </dsp:txBody>
      <dsp:txXfrm>
        <a:off x="-1170111" y="2163094"/>
        <a:ext cx="4552389" cy="864953"/>
      </dsp:txXfrm>
    </dsp:sp>
    <dsp:sp modelId="{4597192D-BB0B-4D51-A34A-D01978006CD9}">
      <dsp:nvSpPr>
        <dsp:cNvPr id="0" name=""/>
        <dsp:cNvSpPr/>
      </dsp:nvSpPr>
      <dsp:spPr>
        <a:xfrm>
          <a:off x="2088237" y="102021"/>
          <a:ext cx="2837048" cy="864953"/>
        </a:xfrm>
        <a:prstGeom prst="rect">
          <a:avLst/>
        </a:prstGeom>
        <a:gradFill rotWithShape="0">
          <a:gsLst>
            <a:gs pos="0">
              <a:schemeClr val="accent1">
                <a:tint val="99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99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99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eriod"/>
          </a:pPr>
          <a:r>
            <a:rPr lang="hu-HU" sz="2000" b="0" kern="1200" dirty="0">
              <a:latin typeface="Calibri" panose="020F0502020204030204" pitchFamily="34" charset="0"/>
              <a:cs typeface="Calibri" panose="020F0502020204030204" pitchFamily="34" charset="0"/>
            </a:rPr>
            <a:t>Letöltés a hivatali tárhelyről</a:t>
          </a:r>
        </a:p>
      </dsp:txBody>
      <dsp:txXfrm>
        <a:off x="2088237" y="102021"/>
        <a:ext cx="2837048" cy="864953"/>
      </dsp:txXfrm>
    </dsp:sp>
    <dsp:sp modelId="{148ECCA0-2569-402A-8634-F21FEFA628FC}">
      <dsp:nvSpPr>
        <dsp:cNvPr id="0" name=""/>
        <dsp:cNvSpPr/>
      </dsp:nvSpPr>
      <dsp:spPr>
        <a:xfrm>
          <a:off x="2088237" y="1116560"/>
          <a:ext cx="2837048" cy="864953"/>
        </a:xfrm>
        <a:prstGeom prst="rect">
          <a:avLst/>
        </a:prstGeom>
        <a:gradFill rotWithShape="0">
          <a:gsLst>
            <a:gs pos="0">
              <a:schemeClr val="accent1">
                <a:tint val="99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99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99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>
              <a:latin typeface="Calibri" panose="020F0502020204030204" pitchFamily="34" charset="0"/>
              <a:cs typeface="Calibri" panose="020F0502020204030204" pitchFamily="34" charset="0"/>
            </a:rPr>
            <a:t>Irat érkeztetése</a:t>
          </a:r>
        </a:p>
      </dsp:txBody>
      <dsp:txXfrm>
        <a:off x="2088237" y="1116560"/>
        <a:ext cx="2837048" cy="864953"/>
      </dsp:txXfrm>
    </dsp:sp>
    <dsp:sp modelId="{B10E8F5C-9B1A-4FEE-9C0B-99F5A934F62D}">
      <dsp:nvSpPr>
        <dsp:cNvPr id="0" name=""/>
        <dsp:cNvSpPr/>
      </dsp:nvSpPr>
      <dsp:spPr>
        <a:xfrm>
          <a:off x="2088237" y="2197753"/>
          <a:ext cx="2837048" cy="864953"/>
        </a:xfrm>
        <a:prstGeom prst="rect">
          <a:avLst/>
        </a:prstGeom>
        <a:gradFill rotWithShape="0">
          <a:gsLst>
            <a:gs pos="0">
              <a:schemeClr val="accent1">
                <a:tint val="99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99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99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>
              <a:latin typeface="Calibri" panose="020F0502020204030204" pitchFamily="34" charset="0"/>
              <a:cs typeface="Calibri" panose="020F0502020204030204" pitchFamily="34" charset="0"/>
            </a:rPr>
            <a:t>Irat iktatása</a:t>
          </a:r>
        </a:p>
      </dsp:txBody>
      <dsp:txXfrm>
        <a:off x="2088237" y="2197753"/>
        <a:ext cx="2837048" cy="864953"/>
      </dsp:txXfrm>
    </dsp:sp>
    <dsp:sp modelId="{780080D4-9AAC-43E5-B133-9BEE831ECA82}">
      <dsp:nvSpPr>
        <dsp:cNvPr id="0" name=""/>
        <dsp:cNvSpPr/>
      </dsp:nvSpPr>
      <dsp:spPr>
        <a:xfrm>
          <a:off x="2088237" y="3278945"/>
          <a:ext cx="2837048" cy="864953"/>
        </a:xfrm>
        <a:prstGeom prst="rect">
          <a:avLst/>
        </a:prstGeom>
        <a:gradFill rotWithShape="0">
          <a:gsLst>
            <a:gs pos="0">
              <a:schemeClr val="accent1">
                <a:tint val="99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99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99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>
              <a:latin typeface="Calibri" panose="020F0502020204030204" pitchFamily="34" charset="0"/>
              <a:cs typeface="Calibri" panose="020F0502020204030204" pitchFamily="34" charset="0"/>
            </a:rPr>
            <a:t>Irat átadása a szakrendszernek</a:t>
          </a:r>
        </a:p>
      </dsp:txBody>
      <dsp:txXfrm>
        <a:off x="2088237" y="3278945"/>
        <a:ext cx="2837048" cy="864953"/>
      </dsp:txXfrm>
    </dsp:sp>
    <dsp:sp modelId="{5E44D3D3-49E3-448F-B9FA-60384B36501D}">
      <dsp:nvSpPr>
        <dsp:cNvPr id="0" name=""/>
        <dsp:cNvSpPr/>
      </dsp:nvSpPr>
      <dsp:spPr>
        <a:xfrm>
          <a:off x="2105969" y="4325479"/>
          <a:ext cx="2837048" cy="864953"/>
        </a:xfrm>
        <a:prstGeom prst="rect">
          <a:avLst/>
        </a:prstGeom>
        <a:gradFill rotWithShape="0">
          <a:gsLst>
            <a:gs pos="0">
              <a:schemeClr val="accent1">
                <a:tint val="99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99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99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>
              <a:latin typeface="Calibri" panose="020F0502020204030204" pitchFamily="34" charset="0"/>
              <a:cs typeface="Calibri" panose="020F0502020204030204" pitchFamily="34" charset="0"/>
            </a:rPr>
            <a:t>Szakrendszeri ügyintézés támogatása</a:t>
          </a:r>
        </a:p>
      </dsp:txBody>
      <dsp:txXfrm>
        <a:off x="2105969" y="4325479"/>
        <a:ext cx="2837048" cy="86495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49CB88-AC3F-4A55-AB5A-3334C3343935}">
      <dsp:nvSpPr>
        <dsp:cNvPr id="0" name=""/>
        <dsp:cNvSpPr/>
      </dsp:nvSpPr>
      <dsp:spPr>
        <a:xfrm rot="5400213">
          <a:off x="97448" y="1116462"/>
          <a:ext cx="1674809" cy="204959"/>
        </a:xfrm>
        <a:prstGeom prst="rect">
          <a:avLst/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8BA80A-DD27-4305-8029-783C2B784EB3}">
      <dsp:nvSpPr>
        <dsp:cNvPr id="0" name=""/>
        <dsp:cNvSpPr/>
      </dsp:nvSpPr>
      <dsp:spPr>
        <a:xfrm>
          <a:off x="452397" y="0"/>
          <a:ext cx="2503278" cy="13663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Űrlapmenedzselés </a:t>
          </a:r>
          <a:r>
            <a:rPr lang="hu-HU" sz="1700" kern="1200" dirty="0">
              <a:latin typeface="Calibri" panose="020F0502020204030204" pitchFamily="34" charset="0"/>
              <a:cs typeface="Calibri" panose="020F0502020204030204" pitchFamily="34" charset="0"/>
            </a:rPr>
            <a:t>önkormányzati megszemélyesítés</a:t>
          </a:r>
        </a:p>
      </dsp:txBody>
      <dsp:txXfrm>
        <a:off x="492417" y="40020"/>
        <a:ext cx="2423238" cy="1286353"/>
      </dsp:txXfrm>
    </dsp:sp>
    <dsp:sp modelId="{1DE17BC3-001E-4C47-AF05-4B5B08554209}">
      <dsp:nvSpPr>
        <dsp:cNvPr id="0" name=""/>
        <dsp:cNvSpPr/>
      </dsp:nvSpPr>
      <dsp:spPr>
        <a:xfrm rot="5400000">
          <a:off x="32400" y="2777577"/>
          <a:ext cx="1761610" cy="204959"/>
        </a:xfrm>
        <a:prstGeom prst="rect">
          <a:avLst/>
        </a:prstGeom>
        <a:solidFill>
          <a:schemeClr val="accent1">
            <a:shade val="90000"/>
            <a:hueOff val="107175"/>
            <a:satOff val="-1979"/>
            <a:lumOff val="917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4FF70C-C70E-48A1-9C28-6697F0EA4FAE}">
      <dsp:nvSpPr>
        <dsp:cNvPr id="0" name=""/>
        <dsp:cNvSpPr/>
      </dsp:nvSpPr>
      <dsp:spPr>
        <a:xfrm>
          <a:off x="237555" y="1650674"/>
          <a:ext cx="2277322" cy="13663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90359"/>
                <a:satOff val="-1890"/>
                <a:lumOff val="10516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90359"/>
                <a:satOff val="-1890"/>
                <a:lumOff val="10516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90359"/>
                <a:satOff val="-1890"/>
                <a:lumOff val="1051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Ügyfél-azonosítás</a:t>
          </a:r>
          <a:endParaRPr lang="hu-HU" sz="1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77575" y="1690694"/>
        <a:ext cx="2197282" cy="1286353"/>
      </dsp:txXfrm>
    </dsp:sp>
    <dsp:sp modelId="{AB47D8BD-A865-44C9-94EB-2A0B9B88DF7F}">
      <dsp:nvSpPr>
        <dsp:cNvPr id="0" name=""/>
        <dsp:cNvSpPr/>
      </dsp:nvSpPr>
      <dsp:spPr>
        <a:xfrm rot="2787">
          <a:off x="743661" y="3649442"/>
          <a:ext cx="3896801" cy="204959"/>
        </a:xfrm>
        <a:prstGeom prst="rect">
          <a:avLst/>
        </a:prstGeom>
        <a:solidFill>
          <a:schemeClr val="accent1">
            <a:shade val="90000"/>
            <a:hueOff val="214350"/>
            <a:satOff val="-3958"/>
            <a:lumOff val="1835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5ECD1A-6A6D-42E0-953E-CDD8C2AB1E3A}">
      <dsp:nvSpPr>
        <dsp:cNvPr id="0" name=""/>
        <dsp:cNvSpPr/>
      </dsp:nvSpPr>
      <dsp:spPr>
        <a:xfrm>
          <a:off x="279936" y="3416000"/>
          <a:ext cx="2277322" cy="13663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180719"/>
                <a:satOff val="-3780"/>
                <a:lumOff val="21031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80719"/>
                <a:satOff val="-3780"/>
                <a:lumOff val="21031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80719"/>
                <a:satOff val="-3780"/>
                <a:lumOff val="2103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Szolgáltatás-választás</a:t>
          </a:r>
          <a:endParaRPr lang="hu-HU" sz="1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19956" y="3456020"/>
        <a:ext cx="2197282" cy="1286353"/>
      </dsp:txXfrm>
    </dsp:sp>
    <dsp:sp modelId="{3F8B6815-EB51-4490-8216-FBE5002A4817}">
      <dsp:nvSpPr>
        <dsp:cNvPr id="0" name=""/>
        <dsp:cNvSpPr/>
      </dsp:nvSpPr>
      <dsp:spPr>
        <a:xfrm rot="16200000">
          <a:off x="3738164" y="2857125"/>
          <a:ext cx="1723726" cy="204959"/>
        </a:xfrm>
        <a:prstGeom prst="rect">
          <a:avLst/>
        </a:prstGeom>
        <a:solidFill>
          <a:schemeClr val="accent1">
            <a:shade val="90000"/>
            <a:hueOff val="321524"/>
            <a:satOff val="-5937"/>
            <a:lumOff val="2753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E78663-F6B2-4934-BAF9-3D8894FE62A6}">
      <dsp:nvSpPr>
        <dsp:cNvPr id="0" name=""/>
        <dsp:cNvSpPr/>
      </dsp:nvSpPr>
      <dsp:spPr>
        <a:xfrm>
          <a:off x="4184997" y="3419159"/>
          <a:ext cx="2277322" cy="13663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271078"/>
                <a:satOff val="-5670"/>
                <a:lumOff val="31547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71078"/>
                <a:satOff val="-5670"/>
                <a:lumOff val="31547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71078"/>
                <a:satOff val="-5670"/>
                <a:lumOff val="315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Űrlapkitöltés</a:t>
          </a:r>
          <a:br>
            <a:rPr lang="hu-HU" sz="2400" b="1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hu-HU" sz="1700" b="0" kern="1200" dirty="0">
              <a:latin typeface="Calibri" panose="020F0502020204030204" pitchFamily="34" charset="0"/>
              <a:cs typeface="Calibri" panose="020F0502020204030204" pitchFamily="34" charset="0"/>
            </a:rPr>
            <a:t>elektronikus beküldés</a:t>
          </a:r>
          <a:endParaRPr lang="hu-HU" sz="2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225017" y="3459179"/>
        <a:ext cx="2197282" cy="1286353"/>
      </dsp:txXfrm>
    </dsp:sp>
    <dsp:sp modelId="{C600CBFF-221E-48BF-9D39-069EEE2BDBC3}">
      <dsp:nvSpPr>
        <dsp:cNvPr id="0" name=""/>
        <dsp:cNvSpPr/>
      </dsp:nvSpPr>
      <dsp:spPr>
        <a:xfrm rot="16200000">
          <a:off x="3723476" y="1087871"/>
          <a:ext cx="1690031" cy="204959"/>
        </a:xfrm>
        <a:prstGeom prst="rect">
          <a:avLst/>
        </a:prstGeom>
        <a:solidFill>
          <a:schemeClr val="accent1">
            <a:shade val="90000"/>
            <a:hueOff val="321524"/>
            <a:satOff val="-5937"/>
            <a:lumOff val="2753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D89187-235E-45C2-84DF-49485125CA2C}">
      <dsp:nvSpPr>
        <dsp:cNvPr id="0" name=""/>
        <dsp:cNvSpPr/>
      </dsp:nvSpPr>
      <dsp:spPr>
        <a:xfrm>
          <a:off x="4005613" y="1696530"/>
          <a:ext cx="2277322" cy="13663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361437"/>
                <a:satOff val="-7560"/>
                <a:lumOff val="42063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361437"/>
                <a:satOff val="-7560"/>
                <a:lumOff val="42063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361437"/>
                <a:satOff val="-7560"/>
                <a:lumOff val="4206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Űrlapkezelés</a:t>
          </a:r>
          <a:endParaRPr lang="hu-HU" sz="1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kern="1200" dirty="0">
              <a:latin typeface="Calibri" panose="020F0502020204030204" pitchFamily="34" charset="0"/>
              <a:cs typeface="Calibri" panose="020F0502020204030204" pitchFamily="34" charset="0"/>
            </a:rPr>
            <a:t>beérkezéstől a szakrendszerig</a:t>
          </a:r>
        </a:p>
      </dsp:txBody>
      <dsp:txXfrm>
        <a:off x="4045633" y="1736550"/>
        <a:ext cx="2197282" cy="1286353"/>
      </dsp:txXfrm>
    </dsp:sp>
    <dsp:sp modelId="{3C67B38A-6AF8-4A18-AC07-D89244864EFE}">
      <dsp:nvSpPr>
        <dsp:cNvPr id="0" name=""/>
        <dsp:cNvSpPr/>
      </dsp:nvSpPr>
      <dsp:spPr>
        <a:xfrm>
          <a:off x="4386330" y="314881"/>
          <a:ext cx="3615610" cy="204959"/>
        </a:xfrm>
        <a:prstGeom prst="rect">
          <a:avLst/>
        </a:prstGeom>
        <a:solidFill>
          <a:schemeClr val="accent1">
            <a:shade val="90000"/>
            <a:hueOff val="214350"/>
            <a:satOff val="-3958"/>
            <a:lumOff val="1835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3C24F4-7B74-4599-B2C4-9B3B7E94DAEC}">
      <dsp:nvSpPr>
        <dsp:cNvPr id="0" name=""/>
        <dsp:cNvSpPr/>
      </dsp:nvSpPr>
      <dsp:spPr>
        <a:xfrm>
          <a:off x="3928457" y="0"/>
          <a:ext cx="2277322" cy="13663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271078"/>
                <a:satOff val="-5670"/>
                <a:lumOff val="31547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71078"/>
                <a:satOff val="-5670"/>
                <a:lumOff val="31547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71078"/>
                <a:satOff val="-5670"/>
                <a:lumOff val="315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Szakrendszeri ügyintézés támogatása</a:t>
          </a:r>
        </a:p>
      </dsp:txBody>
      <dsp:txXfrm>
        <a:off x="3968477" y="40020"/>
        <a:ext cx="2197282" cy="1286353"/>
      </dsp:txXfrm>
    </dsp:sp>
    <dsp:sp modelId="{F26DEDA5-CEDC-45B1-84BB-9F0ED2F2179B}">
      <dsp:nvSpPr>
        <dsp:cNvPr id="0" name=""/>
        <dsp:cNvSpPr/>
      </dsp:nvSpPr>
      <dsp:spPr>
        <a:xfrm rot="5375657">
          <a:off x="7082099" y="1326704"/>
          <a:ext cx="1857654" cy="204959"/>
        </a:xfrm>
        <a:prstGeom prst="rect">
          <a:avLst/>
        </a:prstGeom>
        <a:solidFill>
          <a:schemeClr val="accent1">
            <a:shade val="90000"/>
            <a:hueOff val="107175"/>
            <a:satOff val="-1979"/>
            <a:lumOff val="917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4B7FBA-9763-4C81-82BD-0E756DAA6B25}">
      <dsp:nvSpPr>
        <dsp:cNvPr id="0" name=""/>
        <dsp:cNvSpPr/>
      </dsp:nvSpPr>
      <dsp:spPr>
        <a:xfrm>
          <a:off x="7544754" y="161906"/>
          <a:ext cx="2277322" cy="13663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180719"/>
                <a:satOff val="-3780"/>
                <a:lumOff val="21031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80719"/>
                <a:satOff val="-3780"/>
                <a:lumOff val="21031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80719"/>
                <a:satOff val="-3780"/>
                <a:lumOff val="2103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Kiadmányozás, kézbesítés</a:t>
          </a:r>
        </a:p>
      </dsp:txBody>
      <dsp:txXfrm>
        <a:off x="7584774" y="201926"/>
        <a:ext cx="2197282" cy="1286353"/>
      </dsp:txXfrm>
    </dsp:sp>
    <dsp:sp modelId="{CC64C00A-F4CC-4583-8945-D56BB7750365}">
      <dsp:nvSpPr>
        <dsp:cNvPr id="0" name=""/>
        <dsp:cNvSpPr/>
      </dsp:nvSpPr>
      <dsp:spPr>
        <a:xfrm>
          <a:off x="7562039" y="2023645"/>
          <a:ext cx="2277322" cy="13663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90359"/>
                <a:satOff val="-1890"/>
                <a:lumOff val="10516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90359"/>
                <a:satOff val="-1890"/>
                <a:lumOff val="10516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90359"/>
                <a:satOff val="-1890"/>
                <a:lumOff val="1051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Vevénykezelés</a:t>
          </a:r>
          <a:r>
            <a:rPr lang="hu-HU" sz="1700" b="0" kern="1200" dirty="0">
              <a:latin typeface="Calibri" panose="020F0502020204030204" pitchFamily="34" charset="0"/>
              <a:cs typeface="Calibri" panose="020F0502020204030204" pitchFamily="34" charset="0"/>
            </a:rPr>
            <a:t/>
          </a:r>
          <a:br>
            <a:rPr lang="hu-HU" sz="1700" b="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hu-HU" sz="1700" b="0" kern="1200" dirty="0">
              <a:latin typeface="Calibri" panose="020F0502020204030204" pitchFamily="34" charset="0"/>
              <a:cs typeface="Calibri" panose="020F0502020204030204" pitchFamily="34" charset="0"/>
            </a:rPr>
            <a:t>döntések átvételével </a:t>
          </a:r>
          <a:r>
            <a:rPr lang="hu-HU" sz="1700" kern="1200" dirty="0">
              <a:latin typeface="Calibri" panose="020F0502020204030204" pitchFamily="34" charset="0"/>
              <a:cs typeface="Calibri" panose="020F0502020204030204" pitchFamily="34" charset="0"/>
            </a:rPr>
            <a:t>kapcsolatos információk kezelése</a:t>
          </a:r>
        </a:p>
      </dsp:txBody>
      <dsp:txXfrm>
        <a:off x="7602059" y="2063665"/>
        <a:ext cx="2197282" cy="128635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91C752-07B0-4137-B98F-474774DF5886}">
      <dsp:nvSpPr>
        <dsp:cNvPr id="0" name=""/>
        <dsp:cNvSpPr/>
      </dsp:nvSpPr>
      <dsp:spPr>
        <a:xfrm>
          <a:off x="1023224" y="0"/>
          <a:ext cx="5319017" cy="531901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125A00-F99F-4102-BF1B-034403AA2B7D}">
      <dsp:nvSpPr>
        <dsp:cNvPr id="0" name=""/>
        <dsp:cNvSpPr/>
      </dsp:nvSpPr>
      <dsp:spPr>
        <a:xfrm>
          <a:off x="3024348" y="566491"/>
          <a:ext cx="4753803" cy="54021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>
              <a:latin typeface="Calibri" panose="020F0502020204030204" pitchFamily="34" charset="0"/>
              <a:cs typeface="Calibri" panose="020F0502020204030204" pitchFamily="34" charset="0"/>
            </a:rPr>
            <a:t>Eüsztv. megfelelés</a:t>
          </a:r>
        </a:p>
      </dsp:txBody>
      <dsp:txXfrm>
        <a:off x="3050719" y="592862"/>
        <a:ext cx="4701061" cy="487470"/>
      </dsp:txXfrm>
    </dsp:sp>
    <dsp:sp modelId="{A0A75A7E-7101-4711-8E94-D60E913D0B95}">
      <dsp:nvSpPr>
        <dsp:cNvPr id="0" name=""/>
        <dsp:cNvSpPr/>
      </dsp:nvSpPr>
      <dsp:spPr>
        <a:xfrm>
          <a:off x="3024348" y="1214564"/>
          <a:ext cx="4733888" cy="54021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>
              <a:latin typeface="Calibri" panose="020F0502020204030204" pitchFamily="34" charset="0"/>
              <a:cs typeface="Calibri" panose="020F0502020204030204" pitchFamily="34" charset="0"/>
            </a:rPr>
            <a:t>ASP ELÜGY rendszer </a:t>
          </a:r>
        </a:p>
      </dsp:txBody>
      <dsp:txXfrm>
        <a:off x="3050719" y="1240935"/>
        <a:ext cx="4681146" cy="487470"/>
      </dsp:txXfrm>
    </dsp:sp>
    <dsp:sp modelId="{72E598E1-88C4-4FC5-8AE2-02880FC04DB9}">
      <dsp:nvSpPr>
        <dsp:cNvPr id="0" name=""/>
        <dsp:cNvSpPr/>
      </dsp:nvSpPr>
      <dsp:spPr>
        <a:xfrm>
          <a:off x="3024348" y="1862635"/>
          <a:ext cx="4730915" cy="54021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Több mint 50 űrlap, nem csak ASP területen</a:t>
          </a:r>
        </a:p>
      </dsp:txBody>
      <dsp:txXfrm>
        <a:off x="3050719" y="1889006"/>
        <a:ext cx="4678173" cy="487470"/>
      </dsp:txXfrm>
    </dsp:sp>
    <dsp:sp modelId="{FFC42748-BFD0-4897-8B31-EF4318CDC177}">
      <dsp:nvSpPr>
        <dsp:cNvPr id="0" name=""/>
        <dsp:cNvSpPr/>
      </dsp:nvSpPr>
      <dsp:spPr>
        <a:xfrm>
          <a:off x="3024331" y="2510707"/>
          <a:ext cx="4764071" cy="54021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E-Papír és ASP űrlap: teljes ügykör-lefedés</a:t>
          </a:r>
        </a:p>
      </dsp:txBody>
      <dsp:txXfrm>
        <a:off x="3050702" y="2537078"/>
        <a:ext cx="4711329" cy="487470"/>
      </dsp:txXfrm>
    </dsp:sp>
    <dsp:sp modelId="{6E603B2D-0C85-4F8E-AA8E-89F170C286F0}">
      <dsp:nvSpPr>
        <dsp:cNvPr id="0" name=""/>
        <dsp:cNvSpPr/>
      </dsp:nvSpPr>
      <dsp:spPr>
        <a:xfrm>
          <a:off x="3024348" y="3158779"/>
          <a:ext cx="4772680" cy="54021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Folyamatos továbbfejlesztés</a:t>
          </a:r>
        </a:p>
      </dsp:txBody>
      <dsp:txXfrm>
        <a:off x="3050719" y="3185150"/>
        <a:ext cx="4719938" cy="487470"/>
      </dsp:txXfrm>
    </dsp:sp>
    <dsp:sp modelId="{83E47C41-5945-4471-978C-E8042634B72A}">
      <dsp:nvSpPr>
        <dsp:cNvPr id="0" name=""/>
        <dsp:cNvSpPr/>
      </dsp:nvSpPr>
      <dsp:spPr>
        <a:xfrm>
          <a:off x="3024348" y="3806850"/>
          <a:ext cx="4771435" cy="54021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>
              <a:latin typeface="Calibri" panose="020F0502020204030204" pitchFamily="34" charset="0"/>
              <a:cs typeface="Calibri" panose="020F0502020204030204" pitchFamily="34" charset="0"/>
            </a:rPr>
            <a:t>SZEÜSZ / KEÜSZ integráció</a:t>
          </a:r>
        </a:p>
      </dsp:txBody>
      <dsp:txXfrm>
        <a:off x="3050719" y="3833221"/>
        <a:ext cx="4718693" cy="487470"/>
      </dsp:txXfrm>
    </dsp:sp>
    <dsp:sp modelId="{DB78AF1C-E788-47C4-89C9-ABA82EE833C2}">
      <dsp:nvSpPr>
        <dsp:cNvPr id="0" name=""/>
        <dsp:cNvSpPr/>
      </dsp:nvSpPr>
      <dsp:spPr>
        <a:xfrm>
          <a:off x="3024348" y="4454922"/>
          <a:ext cx="4738729" cy="54021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Ügyfélbarát megoldások, egyszerű használat</a:t>
          </a:r>
        </a:p>
      </dsp:txBody>
      <dsp:txXfrm>
        <a:off x="3050719" y="4481293"/>
        <a:ext cx="4685987" cy="48747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C6CD88-6984-45F1-AE40-00B8B96EC720}">
      <dsp:nvSpPr>
        <dsp:cNvPr id="0" name=""/>
        <dsp:cNvSpPr/>
      </dsp:nvSpPr>
      <dsp:spPr>
        <a:xfrm rot="5400000">
          <a:off x="-325116" y="670831"/>
          <a:ext cx="2167444" cy="1517211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1. szakasz</a:t>
          </a:r>
          <a:endParaRPr lang="hu-HU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" y="1104321"/>
        <a:ext cx="1517211" cy="650233"/>
      </dsp:txXfrm>
    </dsp:sp>
    <dsp:sp modelId="{AC54058D-C069-4371-913E-CD092EE4504F}">
      <dsp:nvSpPr>
        <dsp:cNvPr id="0" name=""/>
        <dsp:cNvSpPr/>
      </dsp:nvSpPr>
      <dsp:spPr>
        <a:xfrm rot="5400000">
          <a:off x="5533454" y="-3932817"/>
          <a:ext cx="2091463" cy="9960373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hu-HU" sz="2000" b="0" i="0" u="none" kern="1200" dirty="0" smtClean="0">
              <a:latin typeface="Calibri" panose="020F0502020204030204" pitchFamily="34" charset="0"/>
              <a:cs typeface="Calibri" panose="020F0502020204030204" pitchFamily="34" charset="0"/>
            </a:rPr>
            <a:t>Az ügyintézők tájékoztatása az </a:t>
          </a:r>
          <a:r>
            <a:rPr lang="hu-HU" sz="2000" b="0" i="0" u="none" kern="1200" dirty="0" err="1" smtClean="0">
              <a:latin typeface="Calibri" panose="020F0502020204030204" pitchFamily="34" charset="0"/>
              <a:cs typeface="Calibri" panose="020F0502020204030204" pitchFamily="34" charset="0"/>
            </a:rPr>
            <a:t>ASP-ben</a:t>
          </a:r>
          <a:r>
            <a:rPr lang="hu-HU" sz="2000" b="0" i="0" u="none" kern="1200" dirty="0" smtClean="0">
              <a:latin typeface="Calibri" panose="020F0502020204030204" pitchFamily="34" charset="0"/>
              <a:cs typeface="Calibri" panose="020F0502020204030204" pitchFamily="34" charset="0"/>
            </a:rPr>
            <a:t> használatos e-ügyintézési szolgáltatásokról, az ügyintézési folyamatokhoz kötve, gyakorlati szempontból – Ennek formája írásos tájékoztató kiadása, valamint a szakrendszeri felhasználói oktatások során a folyamatok bemutatása</a:t>
          </a:r>
          <a:endParaRPr lang="hu-HU" sz="2000" b="0" i="0" u="none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hu-HU" sz="2000" b="0" i="0" u="none" kern="1200" dirty="0" smtClean="0">
              <a:latin typeface="Calibri" panose="020F0502020204030204" pitchFamily="34" charset="0"/>
              <a:cs typeface="Calibri" panose="020F0502020204030204" pitchFamily="34" charset="0"/>
            </a:rPr>
            <a:t>Szélesebb körű tájékoztató kampány tervezése, szervezése, a lakossági ügyfelek számára is</a:t>
          </a:r>
          <a:endParaRPr lang="hu-HU" sz="2000" b="0" i="0" u="none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599000" y="103734"/>
        <a:ext cx="9858276" cy="188726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AC42F1-93E4-4CB2-A0F0-3ECED277920C}">
      <dsp:nvSpPr>
        <dsp:cNvPr id="0" name=""/>
        <dsp:cNvSpPr/>
      </dsp:nvSpPr>
      <dsp:spPr>
        <a:xfrm rot="5400000">
          <a:off x="-311580" y="537518"/>
          <a:ext cx="2077200" cy="1454040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2. szakasz</a:t>
          </a:r>
          <a:endParaRPr lang="hu-HU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0" y="952958"/>
        <a:ext cx="1454040" cy="623160"/>
      </dsp:txXfrm>
    </dsp:sp>
    <dsp:sp modelId="{35677D98-A5AC-4653-B927-C12512F23141}">
      <dsp:nvSpPr>
        <dsp:cNvPr id="0" name=""/>
        <dsp:cNvSpPr/>
      </dsp:nvSpPr>
      <dsp:spPr>
        <a:xfrm rot="5400000">
          <a:off x="5709586" y="-4098699"/>
          <a:ext cx="1796833" cy="9997961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hu-HU" sz="20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Az ügyintézői felkészítések folytatása, kiterjesztése – szoftveres szimulációk, oktatófilmek készítése, webes konzultációk tartása </a:t>
          </a:r>
          <a:endParaRPr lang="hu-HU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hu-HU" sz="20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A lakossági kampány kiterjesztése, </a:t>
          </a:r>
          <a:r>
            <a:rPr lang="hu-HU" sz="2000" kern="1200" dirty="0" err="1" smtClean="0">
              <a:latin typeface="Calibri" panose="020F0502020204030204" pitchFamily="34" charset="0"/>
              <a:cs typeface="Calibri" panose="020F0502020204030204" pitchFamily="34" charset="0"/>
            </a:rPr>
            <a:t>videótartalmak</a:t>
          </a:r>
          <a:r>
            <a:rPr lang="hu-HU" sz="20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 és egyéb lakossági tájékoztatók gyártásával.</a:t>
          </a:r>
          <a:endParaRPr lang="hu-HU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endParaRPr lang="hu-HU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609022" y="89579"/>
        <a:ext cx="9910247" cy="16214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C6CD88-6984-45F1-AE40-00B8B96EC720}">
      <dsp:nvSpPr>
        <dsp:cNvPr id="0" name=""/>
        <dsp:cNvSpPr/>
      </dsp:nvSpPr>
      <dsp:spPr>
        <a:xfrm rot="5400000">
          <a:off x="-424258" y="424258"/>
          <a:ext cx="2828392" cy="197987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>
              <a:latin typeface="Calibri" panose="020F0502020204030204" pitchFamily="34" charset="0"/>
              <a:cs typeface="Calibri" panose="020F0502020204030204" pitchFamily="34" charset="0"/>
            </a:rPr>
            <a:t>E-ügyintézési kötelezettség</a:t>
          </a:r>
        </a:p>
      </dsp:txBody>
      <dsp:txXfrm rot="-5400000">
        <a:off x="1" y="989938"/>
        <a:ext cx="1979875" cy="848517"/>
      </dsp:txXfrm>
    </dsp:sp>
    <dsp:sp modelId="{AC54058D-C069-4371-913E-CD092EE4504F}">
      <dsp:nvSpPr>
        <dsp:cNvPr id="0" name=""/>
        <dsp:cNvSpPr/>
      </dsp:nvSpPr>
      <dsp:spPr>
        <a:xfrm rot="5400000">
          <a:off x="5864027" y="-3884152"/>
          <a:ext cx="1838455" cy="9606760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hu-HU" sz="2000" kern="1200" dirty="0">
              <a:latin typeface="Calibri" panose="020F0502020204030204" pitchFamily="34" charset="0"/>
              <a:cs typeface="Calibri" panose="020F0502020204030204" pitchFamily="34" charset="0"/>
            </a:rPr>
            <a:t>Eüsztv. kötelező alkalmazása </a:t>
          </a:r>
          <a:r>
            <a:rPr lang="hu-HU" sz="2000" b="1" i="0" u="sng" kern="1200" dirty="0">
              <a:latin typeface="Calibri" panose="020F0502020204030204" pitchFamily="34" charset="0"/>
              <a:cs typeface="Calibri" panose="020F0502020204030204" pitchFamily="34" charset="0"/>
            </a:rPr>
            <a:t>2018. január elsejétől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hu-HU" sz="2000" kern="1200" dirty="0">
              <a:latin typeface="Calibri" panose="020F0502020204030204" pitchFamily="34" charset="0"/>
              <a:cs typeface="Calibri" panose="020F0502020204030204" pitchFamily="34" charset="0"/>
            </a:rPr>
            <a:t>Eüsztv. 1. § 17. </a:t>
          </a:r>
          <a:r>
            <a:rPr lang="hu-HU" sz="2000" b="0" u="none" kern="1200" dirty="0">
              <a:latin typeface="Calibri" panose="020F0502020204030204" pitchFamily="34" charset="0"/>
              <a:cs typeface="Calibri" panose="020F0502020204030204" pitchFamily="34" charset="0"/>
            </a:rPr>
            <a:t>b.) </a:t>
          </a:r>
          <a:r>
            <a:rPr lang="hu-HU" sz="2000" b="1" u="sng" kern="1200" dirty="0">
              <a:latin typeface="Calibri" panose="020F0502020204030204" pitchFamily="34" charset="0"/>
              <a:cs typeface="Calibri" panose="020F0502020204030204" pitchFamily="34" charset="0"/>
            </a:rPr>
            <a:t>a helyi önkormányzat is elektronikus ügyintézés biztosítására </a:t>
          </a:r>
          <a:br>
            <a:rPr lang="hu-HU" sz="2000" b="1" u="sng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hu-HU" sz="2000" b="1" u="none" kern="1200" dirty="0">
              <a:latin typeface="Calibri" panose="020F0502020204030204" pitchFamily="34" charset="0"/>
              <a:cs typeface="Calibri" panose="020F0502020204030204" pitchFamily="34" charset="0"/>
            </a:rPr>
            <a:t>                                 </a:t>
          </a:r>
          <a:r>
            <a:rPr lang="hu-HU" sz="2000" b="1" u="sng" kern="1200" dirty="0">
              <a:latin typeface="Calibri" panose="020F0502020204030204" pitchFamily="34" charset="0"/>
              <a:cs typeface="Calibri" panose="020F0502020204030204" pitchFamily="34" charset="0"/>
            </a:rPr>
            <a:t>kötelezett szervnek minősül 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hu-HU" sz="2000" kern="1200" dirty="0">
              <a:latin typeface="Calibri" panose="020F0502020204030204" pitchFamily="34" charset="0"/>
              <a:cs typeface="Calibri" panose="020F0502020204030204" pitchFamily="34" charset="0"/>
            </a:rPr>
            <a:t>Mentesség / halasztás: törvényjavaslat benyújtva, kormányrendelet kidolgozás alatt </a:t>
          </a:r>
        </a:p>
      </dsp:txBody>
      <dsp:txXfrm rot="-5400000">
        <a:off x="1979875" y="89746"/>
        <a:ext cx="9517014" cy="16589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AC42F1-93E4-4CB2-A0F0-3ECED277920C}">
      <dsp:nvSpPr>
        <dsp:cNvPr id="0" name=""/>
        <dsp:cNvSpPr/>
      </dsp:nvSpPr>
      <dsp:spPr>
        <a:xfrm rot="5400000">
          <a:off x="-424675" y="731604"/>
          <a:ext cx="2831169" cy="1981818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>
              <a:latin typeface="Calibri" panose="020F0502020204030204" pitchFamily="34" charset="0"/>
              <a:cs typeface="Calibri" panose="020F0502020204030204" pitchFamily="34" charset="0"/>
            </a:rPr>
            <a:t>Eüsztv. fő irányai:</a:t>
          </a:r>
        </a:p>
      </dsp:txBody>
      <dsp:txXfrm rot="-5400000">
        <a:off x="1" y="1297837"/>
        <a:ext cx="1981818" cy="849351"/>
      </dsp:txXfrm>
    </dsp:sp>
    <dsp:sp modelId="{35677D98-A5AC-4653-B927-C12512F23141}">
      <dsp:nvSpPr>
        <dsp:cNvPr id="0" name=""/>
        <dsp:cNvSpPr/>
      </dsp:nvSpPr>
      <dsp:spPr>
        <a:xfrm rot="5400000">
          <a:off x="5559709" y="-3575349"/>
          <a:ext cx="2449036" cy="9604817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hu-HU" sz="2000" kern="1200" dirty="0">
              <a:latin typeface="Calibri" panose="020F0502020204030204" pitchFamily="34" charset="0"/>
              <a:cs typeface="Calibri" panose="020F0502020204030204" pitchFamily="34" charset="0"/>
            </a:rPr>
            <a:t>E-ügyintézés </a:t>
          </a:r>
          <a:r>
            <a:rPr lang="hu-HU" sz="2000" b="1" u="sng" kern="1200" dirty="0">
              <a:latin typeface="Calibri" panose="020F0502020204030204" pitchFamily="34" charset="0"/>
              <a:cs typeface="Calibri" panose="020F0502020204030204" pitchFamily="34" charset="0"/>
            </a:rPr>
            <a:t>ügyféli alapjog</a:t>
          </a:r>
          <a:r>
            <a:rPr lang="hu-HU" sz="2000" kern="1200" dirty="0">
              <a:latin typeface="Calibri" panose="020F0502020204030204" pitchFamily="34" charset="0"/>
              <a:cs typeface="Calibri" panose="020F0502020204030204" pitchFamily="34" charset="0"/>
            </a:rPr>
            <a:t>ként való deklarálása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hu-HU" sz="2000" b="1" u="sng" kern="1200" dirty="0">
              <a:latin typeface="Calibri" panose="020F0502020204030204" pitchFamily="34" charset="0"/>
              <a:cs typeface="Calibri" panose="020F0502020204030204" pitchFamily="34" charset="0"/>
            </a:rPr>
            <a:t>Gazdálkodó szervezetek számára kötelezettség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hu-HU" sz="2000" kern="1200" dirty="0">
              <a:latin typeface="Calibri" panose="020F0502020204030204" pitchFamily="34" charset="0"/>
              <a:cs typeface="Calibri" panose="020F0502020204030204" pitchFamily="34" charset="0"/>
            </a:rPr>
            <a:t>Informatikai együttműködés (interoperabilitás):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Font typeface="Courier New" panose="02070309020205020404" pitchFamily="49" charset="0"/>
            <a:buChar char="••"/>
          </a:pPr>
          <a:r>
            <a:rPr lang="hu-HU" sz="2000" kern="1200" dirty="0">
              <a:latin typeface="Calibri" panose="020F0502020204030204" pitchFamily="34" charset="0"/>
              <a:cs typeface="Calibri" panose="020F0502020204030204" pitchFamily="34" charset="0"/>
            </a:rPr>
            <a:t>belső működést és eljárásrendet befolyásolja;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Font typeface="Courier New" panose="02070309020205020404" pitchFamily="49" charset="0"/>
            <a:buChar char="••"/>
          </a:pPr>
          <a:r>
            <a:rPr lang="hu-HU" sz="2000" b="1" u="sng" kern="1200" dirty="0">
              <a:latin typeface="Calibri" panose="020F0502020204030204" pitchFamily="34" charset="0"/>
              <a:cs typeface="Calibri" panose="020F0502020204030204" pitchFamily="34" charset="0"/>
            </a:rPr>
            <a:t>kötelező elektronikus kapcsolattartás </a:t>
          </a:r>
          <a:r>
            <a:rPr lang="hu-HU" sz="2000" kern="1200" dirty="0">
              <a:latin typeface="Calibri" panose="020F0502020204030204" pitchFamily="34" charset="0"/>
              <a:cs typeface="Calibri" panose="020F0502020204030204" pitchFamily="34" charset="0"/>
            </a:rPr>
            <a:t>az e-ügyintézést biztosító szervekkel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hu-HU" sz="2000" kern="1200" dirty="0">
              <a:latin typeface="Calibri" panose="020F0502020204030204" pitchFamily="34" charset="0"/>
              <a:cs typeface="Calibri" panose="020F0502020204030204" pitchFamily="34" charset="0"/>
            </a:rPr>
            <a:t>Bizalmi szolgáltatások, mint igénybe vevőt érinti</a:t>
          </a:r>
        </a:p>
      </dsp:txBody>
      <dsp:txXfrm rot="-5400000">
        <a:off x="1981819" y="122093"/>
        <a:ext cx="9485265" cy="22099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F09C7C-6F72-47E0-A2D6-05E350185D3C}">
      <dsp:nvSpPr>
        <dsp:cNvPr id="0" name=""/>
        <dsp:cNvSpPr/>
      </dsp:nvSpPr>
      <dsp:spPr>
        <a:xfrm>
          <a:off x="0" y="471503"/>
          <a:ext cx="11296680" cy="65520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12E7C91-71D5-4B0E-88F4-4D1DBD8343FA}">
      <dsp:nvSpPr>
        <dsp:cNvPr id="0" name=""/>
        <dsp:cNvSpPr/>
      </dsp:nvSpPr>
      <dsp:spPr>
        <a:xfrm>
          <a:off x="564834" y="87743"/>
          <a:ext cx="9876529" cy="76752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8891" tIns="0" rIns="29889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>
              <a:latin typeface="Calibri" panose="020F0502020204030204" pitchFamily="34" charset="0"/>
              <a:cs typeface="Calibri" panose="020F0502020204030204" pitchFamily="34" charset="0"/>
            </a:rPr>
            <a:t>ASP egyik szakrendszere az </a:t>
          </a:r>
          <a:r>
            <a:rPr lang="hu-HU" sz="2800" b="1" kern="1200" dirty="0">
              <a:latin typeface="Calibri" panose="020F0502020204030204" pitchFamily="34" charset="0"/>
              <a:cs typeface="Calibri" panose="020F0502020204030204" pitchFamily="34" charset="0"/>
            </a:rPr>
            <a:t>ELÜGY</a:t>
          </a:r>
          <a:r>
            <a:rPr lang="hu-HU" sz="2000" kern="1200" dirty="0">
              <a:latin typeface="Calibri" panose="020F0502020204030204" pitchFamily="34" charset="0"/>
              <a:cs typeface="Calibri" panose="020F0502020204030204" pitchFamily="34" charset="0"/>
            </a:rPr>
            <a:t> (Elektronikus Ügyintézési Portál rendszer és e-Űrlap)</a:t>
          </a:r>
        </a:p>
      </dsp:txBody>
      <dsp:txXfrm>
        <a:off x="602301" y="125210"/>
        <a:ext cx="9801595" cy="692586"/>
      </dsp:txXfrm>
    </dsp:sp>
    <dsp:sp modelId="{0D7C74D7-DB0B-43E8-8E4A-0946F10DADB1}">
      <dsp:nvSpPr>
        <dsp:cNvPr id="0" name=""/>
        <dsp:cNvSpPr/>
      </dsp:nvSpPr>
      <dsp:spPr>
        <a:xfrm>
          <a:off x="0" y="1650863"/>
          <a:ext cx="11296680" cy="65520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529F49E-B2F4-46F4-B2F0-81EBCB6F0F58}">
      <dsp:nvSpPr>
        <dsp:cNvPr id="0" name=""/>
        <dsp:cNvSpPr/>
      </dsp:nvSpPr>
      <dsp:spPr>
        <a:xfrm>
          <a:off x="564834" y="1267103"/>
          <a:ext cx="9949754" cy="76752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8891" tIns="0" rIns="29889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>
              <a:latin typeface="Calibri" panose="020F0502020204030204" pitchFamily="34" charset="0"/>
              <a:cs typeface="Calibri" panose="020F0502020204030204" pitchFamily="34" charset="0"/>
            </a:rPr>
            <a:t>Az ASP ELÜGY megfelel az Eüsztv. szerinti követelményeknek</a:t>
          </a:r>
        </a:p>
      </dsp:txBody>
      <dsp:txXfrm>
        <a:off x="602301" y="1304570"/>
        <a:ext cx="9874820" cy="692586"/>
      </dsp:txXfrm>
    </dsp:sp>
    <dsp:sp modelId="{039ECA9D-9A01-4D6A-A5CA-A36E1C73FE79}">
      <dsp:nvSpPr>
        <dsp:cNvPr id="0" name=""/>
        <dsp:cNvSpPr/>
      </dsp:nvSpPr>
      <dsp:spPr>
        <a:xfrm>
          <a:off x="0" y="2830224"/>
          <a:ext cx="11296680" cy="65520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DD519AA-45E9-45F4-A929-62553E99B6D4}">
      <dsp:nvSpPr>
        <dsp:cNvPr id="0" name=""/>
        <dsp:cNvSpPr/>
      </dsp:nvSpPr>
      <dsp:spPr>
        <a:xfrm>
          <a:off x="564834" y="2446464"/>
          <a:ext cx="9908318" cy="76752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8891" tIns="0" rIns="29889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>
              <a:latin typeface="Calibri" panose="020F0502020204030204" pitchFamily="34" charset="0"/>
              <a:cs typeface="Calibri" panose="020F0502020204030204" pitchFamily="34" charset="0"/>
            </a:rPr>
            <a:t>Projektvállalás: ASP szakrendszerek által érintett ügytípusok lefedése</a:t>
          </a:r>
        </a:p>
      </dsp:txBody>
      <dsp:txXfrm>
        <a:off x="602301" y="2483931"/>
        <a:ext cx="9833384" cy="692586"/>
      </dsp:txXfrm>
    </dsp:sp>
    <dsp:sp modelId="{E094C6D7-539C-4740-BB2E-B558615CEEC3}">
      <dsp:nvSpPr>
        <dsp:cNvPr id="0" name=""/>
        <dsp:cNvSpPr/>
      </dsp:nvSpPr>
      <dsp:spPr>
        <a:xfrm>
          <a:off x="0" y="4009584"/>
          <a:ext cx="11296680" cy="65520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56388C3-2D1D-473E-BB8E-EFCFD4F4E223}">
      <dsp:nvSpPr>
        <dsp:cNvPr id="0" name=""/>
        <dsp:cNvSpPr/>
      </dsp:nvSpPr>
      <dsp:spPr>
        <a:xfrm>
          <a:off x="564834" y="3625824"/>
          <a:ext cx="9909346" cy="76752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8891" tIns="0" rIns="298891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800" b="1" kern="1200" dirty="0">
              <a:latin typeface="Calibri" panose="020F0502020204030204" pitchFamily="34" charset="0"/>
              <a:cs typeface="Calibri" panose="020F0502020204030204" pitchFamily="34" charset="0"/>
            </a:rPr>
            <a:t>DE! </a:t>
          </a:r>
          <a:r>
            <a:rPr lang="hu-HU" sz="2000" kern="1200" dirty="0">
              <a:latin typeface="Calibri" panose="020F0502020204030204" pitchFamily="34" charset="0"/>
              <a:cs typeface="Calibri" panose="020F0502020204030204" pitchFamily="34" charset="0"/>
            </a:rPr>
            <a:t>Már most is több ügytípus elérhető: pl. anyakönyvi, szociális ügyek, stb.</a:t>
          </a:r>
        </a:p>
      </dsp:txBody>
      <dsp:txXfrm>
        <a:off x="602301" y="3663291"/>
        <a:ext cx="9834412" cy="6925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49CB88-AC3F-4A55-AB5A-3334C3343935}">
      <dsp:nvSpPr>
        <dsp:cNvPr id="0" name=""/>
        <dsp:cNvSpPr/>
      </dsp:nvSpPr>
      <dsp:spPr>
        <a:xfrm rot="5491865">
          <a:off x="751217" y="1113406"/>
          <a:ext cx="1745129" cy="210037"/>
        </a:xfrm>
        <a:prstGeom prst="rect">
          <a:avLst/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8BA80A-DD27-4305-8029-783C2B784EB3}">
      <dsp:nvSpPr>
        <dsp:cNvPr id="0" name=""/>
        <dsp:cNvSpPr/>
      </dsp:nvSpPr>
      <dsp:spPr>
        <a:xfrm>
          <a:off x="1060678" y="0"/>
          <a:ext cx="2565310" cy="14002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Űrlapmenedzselés </a:t>
          </a:r>
          <a:r>
            <a:rPr lang="hu-HU" sz="1700" kern="1200" dirty="0">
              <a:latin typeface="Calibri" panose="020F0502020204030204" pitchFamily="34" charset="0"/>
              <a:cs typeface="Calibri" panose="020F0502020204030204" pitchFamily="34" charset="0"/>
            </a:rPr>
            <a:t>önkormányzati megszemélyesítés</a:t>
          </a:r>
        </a:p>
      </dsp:txBody>
      <dsp:txXfrm>
        <a:off x="1101690" y="41012"/>
        <a:ext cx="2483286" cy="1318229"/>
      </dsp:txXfrm>
    </dsp:sp>
    <dsp:sp modelId="{1DE17BC3-001E-4C47-AF05-4B5B08554209}">
      <dsp:nvSpPr>
        <dsp:cNvPr id="0" name=""/>
        <dsp:cNvSpPr/>
      </dsp:nvSpPr>
      <dsp:spPr>
        <a:xfrm rot="5400000">
          <a:off x="729198" y="2864707"/>
          <a:ext cx="1742538" cy="210037"/>
        </a:xfrm>
        <a:prstGeom prst="rect">
          <a:avLst/>
        </a:prstGeom>
        <a:solidFill>
          <a:schemeClr val="accent1">
            <a:shade val="90000"/>
            <a:hueOff val="107175"/>
            <a:satOff val="-1979"/>
            <a:lumOff val="917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4FF70C-C70E-48A1-9C28-6697F0EA4FAE}">
      <dsp:nvSpPr>
        <dsp:cNvPr id="0" name=""/>
        <dsp:cNvSpPr/>
      </dsp:nvSpPr>
      <dsp:spPr>
        <a:xfrm>
          <a:off x="1129827" y="1752284"/>
          <a:ext cx="2333755" cy="14002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90359"/>
                <a:satOff val="-1890"/>
                <a:lumOff val="10516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90359"/>
                <a:satOff val="-1890"/>
                <a:lumOff val="10516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90359"/>
                <a:satOff val="-1890"/>
                <a:lumOff val="1051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Ügyfél-azonosítás</a:t>
          </a:r>
          <a:endParaRPr lang="hu-HU" sz="1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170839" y="1793296"/>
        <a:ext cx="2251731" cy="1318229"/>
      </dsp:txXfrm>
    </dsp:sp>
    <dsp:sp modelId="{AB47D8BD-A865-44C9-94EB-2A0B9B88DF7F}">
      <dsp:nvSpPr>
        <dsp:cNvPr id="0" name=""/>
        <dsp:cNvSpPr/>
      </dsp:nvSpPr>
      <dsp:spPr>
        <a:xfrm>
          <a:off x="1604357" y="3739865"/>
          <a:ext cx="3211893" cy="210037"/>
        </a:xfrm>
        <a:prstGeom prst="rect">
          <a:avLst/>
        </a:prstGeom>
        <a:solidFill>
          <a:schemeClr val="accent1">
            <a:shade val="90000"/>
            <a:hueOff val="214350"/>
            <a:satOff val="-3958"/>
            <a:lumOff val="1835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5ECD1A-6A6D-42E0-953E-CDD8C2AB1E3A}">
      <dsp:nvSpPr>
        <dsp:cNvPr id="0" name=""/>
        <dsp:cNvSpPr/>
      </dsp:nvSpPr>
      <dsp:spPr>
        <a:xfrm>
          <a:off x="1129827" y="3502600"/>
          <a:ext cx="2333755" cy="14002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180719"/>
                <a:satOff val="-3780"/>
                <a:lumOff val="21031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80719"/>
                <a:satOff val="-3780"/>
                <a:lumOff val="21031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80719"/>
                <a:satOff val="-3780"/>
                <a:lumOff val="2103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Szolgáltatás-választás</a:t>
          </a:r>
          <a:endParaRPr lang="hu-HU" sz="1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170839" y="3543612"/>
        <a:ext cx="2251731" cy="1318229"/>
      </dsp:txXfrm>
    </dsp:sp>
    <dsp:sp modelId="{3F8B6815-EB51-4490-8216-FBE5002A4817}">
      <dsp:nvSpPr>
        <dsp:cNvPr id="0" name=""/>
        <dsp:cNvSpPr/>
      </dsp:nvSpPr>
      <dsp:spPr>
        <a:xfrm rot="16200000">
          <a:off x="3948871" y="2864707"/>
          <a:ext cx="1742538" cy="210037"/>
        </a:xfrm>
        <a:prstGeom prst="rect">
          <a:avLst/>
        </a:prstGeom>
        <a:solidFill>
          <a:schemeClr val="accent1">
            <a:shade val="90000"/>
            <a:hueOff val="321524"/>
            <a:satOff val="-5937"/>
            <a:lumOff val="2753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E78663-F6B2-4934-BAF9-3D8894FE62A6}">
      <dsp:nvSpPr>
        <dsp:cNvPr id="0" name=""/>
        <dsp:cNvSpPr/>
      </dsp:nvSpPr>
      <dsp:spPr>
        <a:xfrm>
          <a:off x="4349499" y="3502600"/>
          <a:ext cx="2333755" cy="14002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271078"/>
                <a:satOff val="-5670"/>
                <a:lumOff val="31547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71078"/>
                <a:satOff val="-5670"/>
                <a:lumOff val="31547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71078"/>
                <a:satOff val="-5670"/>
                <a:lumOff val="315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Űrlapkitöltés</a:t>
          </a:r>
          <a:br>
            <a:rPr lang="hu-HU" sz="2400" b="1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hu-HU" sz="1700" b="0" kern="1200" dirty="0">
              <a:latin typeface="Calibri" panose="020F0502020204030204" pitchFamily="34" charset="0"/>
              <a:cs typeface="Calibri" panose="020F0502020204030204" pitchFamily="34" charset="0"/>
            </a:rPr>
            <a:t>elektronikus</a:t>
          </a:r>
          <a:r>
            <a:rPr lang="hu-HU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hu-HU" sz="1700" b="0" kern="1200" dirty="0">
              <a:latin typeface="Calibri" panose="020F0502020204030204" pitchFamily="34" charset="0"/>
              <a:cs typeface="Calibri" panose="020F0502020204030204" pitchFamily="34" charset="0"/>
            </a:rPr>
            <a:t>beküldés</a:t>
          </a:r>
        </a:p>
      </dsp:txBody>
      <dsp:txXfrm>
        <a:off x="4390511" y="3543612"/>
        <a:ext cx="2251731" cy="1318229"/>
      </dsp:txXfrm>
    </dsp:sp>
    <dsp:sp modelId="{C600CBFF-221E-48BF-9D39-069EEE2BDBC3}">
      <dsp:nvSpPr>
        <dsp:cNvPr id="0" name=""/>
        <dsp:cNvSpPr/>
      </dsp:nvSpPr>
      <dsp:spPr>
        <a:xfrm rot="16200000">
          <a:off x="3948871" y="1114390"/>
          <a:ext cx="1742538" cy="210037"/>
        </a:xfrm>
        <a:prstGeom prst="rect">
          <a:avLst/>
        </a:prstGeom>
        <a:solidFill>
          <a:schemeClr val="accent1">
            <a:shade val="90000"/>
            <a:hueOff val="321524"/>
            <a:satOff val="-5937"/>
            <a:lumOff val="2753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D89187-235E-45C2-84DF-49485125CA2C}">
      <dsp:nvSpPr>
        <dsp:cNvPr id="0" name=""/>
        <dsp:cNvSpPr/>
      </dsp:nvSpPr>
      <dsp:spPr>
        <a:xfrm>
          <a:off x="4349499" y="1752284"/>
          <a:ext cx="2333755" cy="14002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361437"/>
                <a:satOff val="-7560"/>
                <a:lumOff val="42063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361437"/>
                <a:satOff val="-7560"/>
                <a:lumOff val="42063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361437"/>
                <a:satOff val="-7560"/>
                <a:lumOff val="4206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Űrlapkezelés</a:t>
          </a:r>
          <a:endParaRPr lang="hu-HU" sz="1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kern="1200" dirty="0">
              <a:latin typeface="Calibri" panose="020F0502020204030204" pitchFamily="34" charset="0"/>
              <a:cs typeface="Calibri" panose="020F0502020204030204" pitchFamily="34" charset="0"/>
            </a:rPr>
            <a:t>beérkezéstől a szakrendszerig</a:t>
          </a:r>
        </a:p>
      </dsp:txBody>
      <dsp:txXfrm>
        <a:off x="4390511" y="1793296"/>
        <a:ext cx="2251731" cy="1318229"/>
      </dsp:txXfrm>
    </dsp:sp>
    <dsp:sp modelId="{3C67B38A-6AF8-4A18-AC07-D89244864EFE}">
      <dsp:nvSpPr>
        <dsp:cNvPr id="0" name=""/>
        <dsp:cNvSpPr/>
      </dsp:nvSpPr>
      <dsp:spPr>
        <a:xfrm>
          <a:off x="4824029" y="239232"/>
          <a:ext cx="3096116" cy="210037"/>
        </a:xfrm>
        <a:prstGeom prst="rect">
          <a:avLst/>
        </a:prstGeom>
        <a:solidFill>
          <a:schemeClr val="accent1">
            <a:shade val="90000"/>
            <a:hueOff val="214350"/>
            <a:satOff val="-3958"/>
            <a:lumOff val="1835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3C24F4-7B74-4599-B2C4-9B3B7E94DAEC}">
      <dsp:nvSpPr>
        <dsp:cNvPr id="0" name=""/>
        <dsp:cNvSpPr/>
      </dsp:nvSpPr>
      <dsp:spPr>
        <a:xfrm>
          <a:off x="4349499" y="1967"/>
          <a:ext cx="2333755" cy="14002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271078"/>
                <a:satOff val="-5670"/>
                <a:lumOff val="31547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71078"/>
                <a:satOff val="-5670"/>
                <a:lumOff val="31547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71078"/>
                <a:satOff val="-5670"/>
                <a:lumOff val="315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Szakrendszeri ügyintézés támogatása</a:t>
          </a:r>
        </a:p>
      </dsp:txBody>
      <dsp:txXfrm>
        <a:off x="4390511" y="42979"/>
        <a:ext cx="2251731" cy="1318229"/>
      </dsp:txXfrm>
    </dsp:sp>
    <dsp:sp modelId="{F26DEDA5-CEDC-45B1-84BB-9F0ED2F2179B}">
      <dsp:nvSpPr>
        <dsp:cNvPr id="0" name=""/>
        <dsp:cNvSpPr/>
      </dsp:nvSpPr>
      <dsp:spPr>
        <a:xfrm rot="5400000">
          <a:off x="7052765" y="1114390"/>
          <a:ext cx="1742538" cy="210037"/>
        </a:xfrm>
        <a:prstGeom prst="rect">
          <a:avLst/>
        </a:prstGeom>
        <a:solidFill>
          <a:schemeClr val="accent1">
            <a:shade val="90000"/>
            <a:hueOff val="107175"/>
            <a:satOff val="-1979"/>
            <a:lumOff val="917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4B7FBA-9763-4C81-82BD-0E756DAA6B25}">
      <dsp:nvSpPr>
        <dsp:cNvPr id="0" name=""/>
        <dsp:cNvSpPr/>
      </dsp:nvSpPr>
      <dsp:spPr>
        <a:xfrm>
          <a:off x="7453394" y="1967"/>
          <a:ext cx="2333755" cy="14002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180719"/>
                <a:satOff val="-3780"/>
                <a:lumOff val="21031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80719"/>
                <a:satOff val="-3780"/>
                <a:lumOff val="21031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80719"/>
                <a:satOff val="-3780"/>
                <a:lumOff val="2103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Kiadmányozás, kézbesítés</a:t>
          </a:r>
        </a:p>
      </dsp:txBody>
      <dsp:txXfrm>
        <a:off x="7494406" y="42979"/>
        <a:ext cx="2251731" cy="1318229"/>
      </dsp:txXfrm>
    </dsp:sp>
    <dsp:sp modelId="{CC64C00A-F4CC-4583-8945-D56BB7750365}">
      <dsp:nvSpPr>
        <dsp:cNvPr id="0" name=""/>
        <dsp:cNvSpPr/>
      </dsp:nvSpPr>
      <dsp:spPr>
        <a:xfrm>
          <a:off x="7453394" y="1752284"/>
          <a:ext cx="2333755" cy="14002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90359"/>
                <a:satOff val="-1890"/>
                <a:lumOff val="10516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90359"/>
                <a:satOff val="-1890"/>
                <a:lumOff val="10516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90359"/>
                <a:satOff val="-1890"/>
                <a:lumOff val="1051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Vevénykezelés</a:t>
          </a:r>
          <a:br>
            <a:rPr lang="hu-HU" sz="2400" b="1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hu-HU" sz="1700" b="0" kern="1200" dirty="0">
              <a:latin typeface="Calibri" panose="020F0502020204030204" pitchFamily="34" charset="0"/>
              <a:cs typeface="Calibri" panose="020F0502020204030204" pitchFamily="34" charset="0"/>
            </a:rPr>
            <a:t>döntések átvételével </a:t>
          </a:r>
          <a:r>
            <a:rPr lang="hu-HU" sz="1700" kern="1200" dirty="0">
              <a:latin typeface="Calibri" panose="020F0502020204030204" pitchFamily="34" charset="0"/>
              <a:cs typeface="Calibri" panose="020F0502020204030204" pitchFamily="34" charset="0"/>
            </a:rPr>
            <a:t>kapcsolatos információk kezelése</a:t>
          </a:r>
        </a:p>
      </dsp:txBody>
      <dsp:txXfrm>
        <a:off x="7494406" y="1793296"/>
        <a:ext cx="2251731" cy="131822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49CB88-AC3F-4A55-AB5A-3334C3343935}">
      <dsp:nvSpPr>
        <dsp:cNvPr id="0" name=""/>
        <dsp:cNvSpPr/>
      </dsp:nvSpPr>
      <dsp:spPr>
        <a:xfrm rot="5400213">
          <a:off x="97448" y="1116462"/>
          <a:ext cx="1674809" cy="204959"/>
        </a:xfrm>
        <a:prstGeom prst="rect">
          <a:avLst/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8BA80A-DD27-4305-8029-783C2B784EB3}">
      <dsp:nvSpPr>
        <dsp:cNvPr id="0" name=""/>
        <dsp:cNvSpPr/>
      </dsp:nvSpPr>
      <dsp:spPr>
        <a:xfrm>
          <a:off x="452397" y="0"/>
          <a:ext cx="2503278" cy="13663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Űrlapmenedzselés </a:t>
          </a:r>
          <a:r>
            <a:rPr lang="hu-HU" sz="1700" kern="1200" dirty="0">
              <a:latin typeface="Calibri" panose="020F0502020204030204" pitchFamily="34" charset="0"/>
              <a:cs typeface="Calibri" panose="020F0502020204030204" pitchFamily="34" charset="0"/>
            </a:rPr>
            <a:t>önkormányzati megszemélyesítés</a:t>
          </a:r>
        </a:p>
      </dsp:txBody>
      <dsp:txXfrm>
        <a:off x="492417" y="40020"/>
        <a:ext cx="2423238" cy="1286353"/>
      </dsp:txXfrm>
    </dsp:sp>
    <dsp:sp modelId="{1DE17BC3-001E-4C47-AF05-4B5B08554209}">
      <dsp:nvSpPr>
        <dsp:cNvPr id="0" name=""/>
        <dsp:cNvSpPr/>
      </dsp:nvSpPr>
      <dsp:spPr>
        <a:xfrm rot="5400000">
          <a:off x="32400" y="2777577"/>
          <a:ext cx="1761610" cy="204959"/>
        </a:xfrm>
        <a:prstGeom prst="rect">
          <a:avLst/>
        </a:prstGeom>
        <a:solidFill>
          <a:schemeClr val="accent1">
            <a:shade val="90000"/>
            <a:hueOff val="107175"/>
            <a:satOff val="-1979"/>
            <a:lumOff val="917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4FF70C-C70E-48A1-9C28-6697F0EA4FAE}">
      <dsp:nvSpPr>
        <dsp:cNvPr id="0" name=""/>
        <dsp:cNvSpPr/>
      </dsp:nvSpPr>
      <dsp:spPr>
        <a:xfrm>
          <a:off x="237555" y="1650674"/>
          <a:ext cx="2277322" cy="13663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90359"/>
                <a:satOff val="-1890"/>
                <a:lumOff val="10516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90359"/>
                <a:satOff val="-1890"/>
                <a:lumOff val="10516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90359"/>
                <a:satOff val="-1890"/>
                <a:lumOff val="1051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Ügyfél-azonosítás</a:t>
          </a:r>
          <a:endParaRPr lang="hu-HU" sz="1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77575" y="1690694"/>
        <a:ext cx="2197282" cy="1286353"/>
      </dsp:txXfrm>
    </dsp:sp>
    <dsp:sp modelId="{AB47D8BD-A865-44C9-94EB-2A0B9B88DF7F}">
      <dsp:nvSpPr>
        <dsp:cNvPr id="0" name=""/>
        <dsp:cNvSpPr/>
      </dsp:nvSpPr>
      <dsp:spPr>
        <a:xfrm rot="2787">
          <a:off x="743661" y="3649442"/>
          <a:ext cx="3896801" cy="204959"/>
        </a:xfrm>
        <a:prstGeom prst="rect">
          <a:avLst/>
        </a:prstGeom>
        <a:solidFill>
          <a:schemeClr val="accent1">
            <a:shade val="90000"/>
            <a:hueOff val="214350"/>
            <a:satOff val="-3958"/>
            <a:lumOff val="1835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5ECD1A-6A6D-42E0-953E-CDD8C2AB1E3A}">
      <dsp:nvSpPr>
        <dsp:cNvPr id="0" name=""/>
        <dsp:cNvSpPr/>
      </dsp:nvSpPr>
      <dsp:spPr>
        <a:xfrm>
          <a:off x="279936" y="3416000"/>
          <a:ext cx="2277322" cy="13663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180719"/>
                <a:satOff val="-3780"/>
                <a:lumOff val="21031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80719"/>
                <a:satOff val="-3780"/>
                <a:lumOff val="21031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80719"/>
                <a:satOff val="-3780"/>
                <a:lumOff val="2103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Szolgáltatás-választás</a:t>
          </a:r>
          <a:endParaRPr lang="hu-HU" sz="1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19956" y="3456020"/>
        <a:ext cx="2197282" cy="1286353"/>
      </dsp:txXfrm>
    </dsp:sp>
    <dsp:sp modelId="{3F8B6815-EB51-4490-8216-FBE5002A4817}">
      <dsp:nvSpPr>
        <dsp:cNvPr id="0" name=""/>
        <dsp:cNvSpPr/>
      </dsp:nvSpPr>
      <dsp:spPr>
        <a:xfrm rot="16200000">
          <a:off x="3738164" y="2857125"/>
          <a:ext cx="1723726" cy="204959"/>
        </a:xfrm>
        <a:prstGeom prst="rect">
          <a:avLst/>
        </a:prstGeom>
        <a:solidFill>
          <a:schemeClr val="accent1">
            <a:shade val="90000"/>
            <a:hueOff val="321524"/>
            <a:satOff val="-5937"/>
            <a:lumOff val="2753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E78663-F6B2-4934-BAF9-3D8894FE62A6}">
      <dsp:nvSpPr>
        <dsp:cNvPr id="0" name=""/>
        <dsp:cNvSpPr/>
      </dsp:nvSpPr>
      <dsp:spPr>
        <a:xfrm>
          <a:off x="4184997" y="3419159"/>
          <a:ext cx="2277322" cy="13663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271078"/>
                <a:satOff val="-5670"/>
                <a:lumOff val="31547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71078"/>
                <a:satOff val="-5670"/>
                <a:lumOff val="31547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71078"/>
                <a:satOff val="-5670"/>
                <a:lumOff val="315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Űrlapkitöltés</a:t>
          </a:r>
          <a:br>
            <a:rPr lang="hu-HU" sz="2400" b="1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hu-HU" sz="1700" b="0" kern="1200" dirty="0">
              <a:latin typeface="Calibri" panose="020F0502020204030204" pitchFamily="34" charset="0"/>
              <a:cs typeface="Calibri" panose="020F0502020204030204" pitchFamily="34" charset="0"/>
            </a:rPr>
            <a:t>elektronikus beküldés</a:t>
          </a:r>
          <a:endParaRPr lang="hu-HU" sz="2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225017" y="3459179"/>
        <a:ext cx="2197282" cy="1286353"/>
      </dsp:txXfrm>
    </dsp:sp>
    <dsp:sp modelId="{C600CBFF-221E-48BF-9D39-069EEE2BDBC3}">
      <dsp:nvSpPr>
        <dsp:cNvPr id="0" name=""/>
        <dsp:cNvSpPr/>
      </dsp:nvSpPr>
      <dsp:spPr>
        <a:xfrm rot="16200000">
          <a:off x="3723476" y="1087871"/>
          <a:ext cx="1690031" cy="204959"/>
        </a:xfrm>
        <a:prstGeom prst="rect">
          <a:avLst/>
        </a:prstGeom>
        <a:solidFill>
          <a:schemeClr val="accent1">
            <a:shade val="90000"/>
            <a:hueOff val="321524"/>
            <a:satOff val="-5937"/>
            <a:lumOff val="2753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D89187-235E-45C2-84DF-49485125CA2C}">
      <dsp:nvSpPr>
        <dsp:cNvPr id="0" name=""/>
        <dsp:cNvSpPr/>
      </dsp:nvSpPr>
      <dsp:spPr>
        <a:xfrm>
          <a:off x="4005613" y="1696530"/>
          <a:ext cx="2277322" cy="13663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361437"/>
                <a:satOff val="-7560"/>
                <a:lumOff val="42063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361437"/>
                <a:satOff val="-7560"/>
                <a:lumOff val="42063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361437"/>
                <a:satOff val="-7560"/>
                <a:lumOff val="4206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Űrlapkezelés</a:t>
          </a:r>
          <a:endParaRPr lang="hu-HU" sz="1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kern="1200" dirty="0">
              <a:latin typeface="Calibri" panose="020F0502020204030204" pitchFamily="34" charset="0"/>
              <a:cs typeface="Calibri" panose="020F0502020204030204" pitchFamily="34" charset="0"/>
            </a:rPr>
            <a:t>beérkezéstől a szakrendszerig</a:t>
          </a:r>
        </a:p>
      </dsp:txBody>
      <dsp:txXfrm>
        <a:off x="4045633" y="1736550"/>
        <a:ext cx="2197282" cy="1286353"/>
      </dsp:txXfrm>
    </dsp:sp>
    <dsp:sp modelId="{3C67B38A-6AF8-4A18-AC07-D89244864EFE}">
      <dsp:nvSpPr>
        <dsp:cNvPr id="0" name=""/>
        <dsp:cNvSpPr/>
      </dsp:nvSpPr>
      <dsp:spPr>
        <a:xfrm>
          <a:off x="4386330" y="314881"/>
          <a:ext cx="3615610" cy="204959"/>
        </a:xfrm>
        <a:prstGeom prst="rect">
          <a:avLst/>
        </a:prstGeom>
        <a:solidFill>
          <a:schemeClr val="accent1">
            <a:shade val="90000"/>
            <a:hueOff val="214350"/>
            <a:satOff val="-3958"/>
            <a:lumOff val="1835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3C24F4-7B74-4599-B2C4-9B3B7E94DAEC}">
      <dsp:nvSpPr>
        <dsp:cNvPr id="0" name=""/>
        <dsp:cNvSpPr/>
      </dsp:nvSpPr>
      <dsp:spPr>
        <a:xfrm>
          <a:off x="3928457" y="0"/>
          <a:ext cx="2277322" cy="13663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271078"/>
                <a:satOff val="-5670"/>
                <a:lumOff val="31547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71078"/>
                <a:satOff val="-5670"/>
                <a:lumOff val="31547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71078"/>
                <a:satOff val="-5670"/>
                <a:lumOff val="315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Szakrendszeri ügyintézés támogatása</a:t>
          </a:r>
        </a:p>
      </dsp:txBody>
      <dsp:txXfrm>
        <a:off x="3968477" y="40020"/>
        <a:ext cx="2197282" cy="1286353"/>
      </dsp:txXfrm>
    </dsp:sp>
    <dsp:sp modelId="{F26DEDA5-CEDC-45B1-84BB-9F0ED2F2179B}">
      <dsp:nvSpPr>
        <dsp:cNvPr id="0" name=""/>
        <dsp:cNvSpPr/>
      </dsp:nvSpPr>
      <dsp:spPr>
        <a:xfrm rot="5375657">
          <a:off x="7082099" y="1326704"/>
          <a:ext cx="1857654" cy="204959"/>
        </a:xfrm>
        <a:prstGeom prst="rect">
          <a:avLst/>
        </a:prstGeom>
        <a:solidFill>
          <a:schemeClr val="accent1">
            <a:shade val="90000"/>
            <a:hueOff val="107175"/>
            <a:satOff val="-1979"/>
            <a:lumOff val="917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4B7FBA-9763-4C81-82BD-0E756DAA6B25}">
      <dsp:nvSpPr>
        <dsp:cNvPr id="0" name=""/>
        <dsp:cNvSpPr/>
      </dsp:nvSpPr>
      <dsp:spPr>
        <a:xfrm>
          <a:off x="7544754" y="161906"/>
          <a:ext cx="2277322" cy="13663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180719"/>
                <a:satOff val="-3780"/>
                <a:lumOff val="21031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80719"/>
                <a:satOff val="-3780"/>
                <a:lumOff val="21031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80719"/>
                <a:satOff val="-3780"/>
                <a:lumOff val="2103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Kiadmányozás, kézbesítés</a:t>
          </a:r>
        </a:p>
      </dsp:txBody>
      <dsp:txXfrm>
        <a:off x="7584774" y="201926"/>
        <a:ext cx="2197282" cy="1286353"/>
      </dsp:txXfrm>
    </dsp:sp>
    <dsp:sp modelId="{CC64C00A-F4CC-4583-8945-D56BB7750365}">
      <dsp:nvSpPr>
        <dsp:cNvPr id="0" name=""/>
        <dsp:cNvSpPr/>
      </dsp:nvSpPr>
      <dsp:spPr>
        <a:xfrm>
          <a:off x="7562039" y="2023645"/>
          <a:ext cx="2277322" cy="13663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90359"/>
                <a:satOff val="-1890"/>
                <a:lumOff val="10516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90359"/>
                <a:satOff val="-1890"/>
                <a:lumOff val="10516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90359"/>
                <a:satOff val="-1890"/>
                <a:lumOff val="1051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Vevénykezelés</a:t>
          </a:r>
          <a:r>
            <a:rPr lang="hu-HU" sz="1700" b="0" kern="1200" dirty="0">
              <a:latin typeface="Calibri" panose="020F0502020204030204" pitchFamily="34" charset="0"/>
              <a:cs typeface="Calibri" panose="020F0502020204030204" pitchFamily="34" charset="0"/>
            </a:rPr>
            <a:t/>
          </a:r>
          <a:br>
            <a:rPr lang="hu-HU" sz="1700" b="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hu-HU" sz="1700" b="0" kern="1200" dirty="0">
              <a:latin typeface="Calibri" panose="020F0502020204030204" pitchFamily="34" charset="0"/>
              <a:cs typeface="Calibri" panose="020F0502020204030204" pitchFamily="34" charset="0"/>
            </a:rPr>
            <a:t>döntések átvételével </a:t>
          </a:r>
          <a:r>
            <a:rPr lang="hu-HU" sz="1700" kern="1200" dirty="0">
              <a:latin typeface="Calibri" panose="020F0502020204030204" pitchFamily="34" charset="0"/>
              <a:cs typeface="Calibri" panose="020F0502020204030204" pitchFamily="34" charset="0"/>
            </a:rPr>
            <a:t>kapcsolatos információk kezelése</a:t>
          </a:r>
        </a:p>
      </dsp:txBody>
      <dsp:txXfrm>
        <a:off x="7602059" y="2063665"/>
        <a:ext cx="2197282" cy="128635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2E9586-403B-4378-91ED-4CCEEF466212}">
      <dsp:nvSpPr>
        <dsp:cNvPr id="0" name=""/>
        <dsp:cNvSpPr/>
      </dsp:nvSpPr>
      <dsp:spPr>
        <a:xfrm>
          <a:off x="-3092203" y="-476044"/>
          <a:ext cx="3688391" cy="3688391"/>
        </a:xfrm>
        <a:prstGeom prst="blockArc">
          <a:avLst>
            <a:gd name="adj1" fmla="val 18900000"/>
            <a:gd name="adj2" fmla="val 2700000"/>
            <a:gd name="adj3" fmla="val 586"/>
          </a:avLst>
        </a:pr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4C032D-0442-442C-9B76-59FFAF745132}">
      <dsp:nvSpPr>
        <dsp:cNvPr id="0" name=""/>
        <dsp:cNvSpPr/>
      </dsp:nvSpPr>
      <dsp:spPr>
        <a:xfrm>
          <a:off x="346963" y="58510"/>
          <a:ext cx="7285883" cy="626575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413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>
              <a:latin typeface="Calibri" panose="020F0502020204030204" pitchFamily="34" charset="0"/>
              <a:cs typeface="Calibri" panose="020F0502020204030204" pitchFamily="34" charset="0"/>
            </a:rPr>
            <a:t>Elektronikus </a:t>
          </a:r>
          <a:r>
            <a:rPr lang="hu-HU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űrlap-kitöltés támogatási </a:t>
          </a:r>
          <a:r>
            <a:rPr lang="hu-HU" sz="2400" kern="1200" dirty="0">
              <a:latin typeface="Calibri" panose="020F0502020204030204" pitchFamily="34" charset="0"/>
              <a:cs typeface="Calibri" panose="020F0502020204030204" pitchFamily="34" charset="0"/>
            </a:rPr>
            <a:t>szolgáltatás KEÜSZ</a:t>
          </a:r>
          <a:endParaRPr lang="hu-HU" sz="24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46963" y="58510"/>
        <a:ext cx="7285883" cy="626575"/>
      </dsp:txXfrm>
    </dsp:sp>
    <dsp:sp modelId="{CB14C8D3-E738-4F0E-8B21-5AF6FBDC5F73}">
      <dsp:nvSpPr>
        <dsp:cNvPr id="0" name=""/>
        <dsp:cNvSpPr/>
      </dsp:nvSpPr>
      <dsp:spPr>
        <a:xfrm>
          <a:off x="49650" y="157747"/>
          <a:ext cx="526191" cy="5261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DAA2105-90EB-42B2-A253-8417E76A807F}">
      <dsp:nvSpPr>
        <dsp:cNvPr id="0" name=""/>
        <dsp:cNvSpPr/>
      </dsp:nvSpPr>
      <dsp:spPr>
        <a:xfrm>
          <a:off x="554088" y="841905"/>
          <a:ext cx="7044541" cy="420952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13333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413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iForm</a:t>
          </a:r>
          <a:r>
            <a:rPr lang="hu-HU" sz="2400" b="0" kern="1200" dirty="0">
              <a:latin typeface="Calibri" panose="020F0502020204030204" pitchFamily="34" charset="0"/>
              <a:cs typeface="Calibri" panose="020F0502020204030204" pitchFamily="34" charset="0"/>
            </a:rPr>
            <a:t> technológia</a:t>
          </a:r>
        </a:p>
      </dsp:txBody>
      <dsp:txXfrm>
        <a:off x="554088" y="841905"/>
        <a:ext cx="7044541" cy="420952"/>
      </dsp:txXfrm>
    </dsp:sp>
    <dsp:sp modelId="{50EEA1E7-4B53-4B8D-892F-9959FF526038}">
      <dsp:nvSpPr>
        <dsp:cNvPr id="0" name=""/>
        <dsp:cNvSpPr/>
      </dsp:nvSpPr>
      <dsp:spPr>
        <a:xfrm>
          <a:off x="290992" y="789286"/>
          <a:ext cx="526191" cy="5261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13333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4942351-823C-47E8-AC00-0BBD5491E13C}">
      <dsp:nvSpPr>
        <dsp:cNvPr id="0" name=""/>
        <dsp:cNvSpPr/>
      </dsp:nvSpPr>
      <dsp:spPr>
        <a:xfrm>
          <a:off x="554088" y="1473444"/>
          <a:ext cx="7044541" cy="420952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26667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413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Kincstár: </a:t>
          </a:r>
          <a:r>
            <a:rPr lang="hu-HU" sz="2400" b="0" kern="1200" dirty="0">
              <a:latin typeface="Calibri" panose="020F0502020204030204" pitchFamily="34" charset="0"/>
              <a:cs typeface="Calibri" panose="020F0502020204030204" pitchFamily="34" charset="0"/>
            </a:rPr>
            <a:t>központi tervezés</a:t>
          </a:r>
        </a:p>
      </dsp:txBody>
      <dsp:txXfrm>
        <a:off x="554088" y="1473444"/>
        <a:ext cx="7044541" cy="420952"/>
      </dsp:txXfrm>
    </dsp:sp>
    <dsp:sp modelId="{68AB24A5-4F9A-4520-9907-62592A6A8AD6}">
      <dsp:nvSpPr>
        <dsp:cNvPr id="0" name=""/>
        <dsp:cNvSpPr/>
      </dsp:nvSpPr>
      <dsp:spPr>
        <a:xfrm>
          <a:off x="290992" y="1420825"/>
          <a:ext cx="526191" cy="5261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26667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001AA42-1E6F-4DB9-ACAC-1D2D752D5729}">
      <dsp:nvSpPr>
        <dsp:cNvPr id="0" name=""/>
        <dsp:cNvSpPr/>
      </dsp:nvSpPr>
      <dsp:spPr>
        <a:xfrm>
          <a:off x="312746" y="2104983"/>
          <a:ext cx="7285883" cy="420952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413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Önkormányzat: </a:t>
          </a:r>
          <a:r>
            <a:rPr lang="hu-HU" sz="2400" b="0" kern="1200" dirty="0">
              <a:latin typeface="Calibri" panose="020F0502020204030204" pitchFamily="34" charset="0"/>
              <a:cs typeface="Calibri" panose="020F0502020204030204" pitchFamily="34" charset="0"/>
            </a:rPr>
            <a:t>megszemélyesítés</a:t>
          </a:r>
        </a:p>
      </dsp:txBody>
      <dsp:txXfrm>
        <a:off x="312746" y="2104983"/>
        <a:ext cx="7285883" cy="420952"/>
      </dsp:txXfrm>
    </dsp:sp>
    <dsp:sp modelId="{45456098-9CF8-4B3D-9C3F-0DEE1E8BD45B}">
      <dsp:nvSpPr>
        <dsp:cNvPr id="0" name=""/>
        <dsp:cNvSpPr/>
      </dsp:nvSpPr>
      <dsp:spPr>
        <a:xfrm>
          <a:off x="49650" y="2052364"/>
          <a:ext cx="526191" cy="5261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28F416-B61E-42AD-9731-BF6B91356DBC}">
      <dsp:nvSpPr>
        <dsp:cNvPr id="0" name=""/>
        <dsp:cNvSpPr/>
      </dsp:nvSpPr>
      <dsp:spPr>
        <a:xfrm>
          <a:off x="838794" y="0"/>
          <a:ext cx="9976708" cy="3168351"/>
        </a:xfrm>
        <a:prstGeom prst="rightArrow">
          <a:avLst/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07B95F8-7594-4EAD-BBC5-73E96FB28888}">
      <dsp:nvSpPr>
        <dsp:cNvPr id="0" name=""/>
        <dsp:cNvSpPr/>
      </dsp:nvSpPr>
      <dsp:spPr>
        <a:xfrm>
          <a:off x="1252" y="950505"/>
          <a:ext cx="1627237" cy="12673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>
              <a:latin typeface="Calibri" panose="020F0502020204030204" pitchFamily="34" charset="0"/>
              <a:cs typeface="Calibri" panose="020F0502020204030204" pitchFamily="34" charset="0"/>
            </a:rPr>
            <a:t>Megfelelő </a:t>
          </a:r>
          <a:r>
            <a:rPr lang="hu-HU" sz="2800" b="1" kern="1200" dirty="0">
              <a:latin typeface="Calibri" panose="020F0502020204030204" pitchFamily="34" charset="0"/>
              <a:cs typeface="Calibri" panose="020F0502020204030204" pitchFamily="34" charset="0"/>
            </a:rPr>
            <a:t>űrlap </a:t>
          </a:r>
          <a:r>
            <a:rPr lang="hu-HU" sz="2000" kern="1200" dirty="0">
              <a:latin typeface="Calibri" panose="020F0502020204030204" pitchFamily="34" charset="0"/>
              <a:cs typeface="Calibri" panose="020F0502020204030204" pitchFamily="34" charset="0"/>
            </a:rPr>
            <a:t>kiválasztása</a:t>
          </a:r>
        </a:p>
      </dsp:txBody>
      <dsp:txXfrm>
        <a:off x="63118" y="1012371"/>
        <a:ext cx="1503505" cy="1143608"/>
      </dsp:txXfrm>
    </dsp:sp>
    <dsp:sp modelId="{083E243E-0571-4C09-86D5-9A893C74BD33}">
      <dsp:nvSpPr>
        <dsp:cNvPr id="0" name=""/>
        <dsp:cNvSpPr/>
      </dsp:nvSpPr>
      <dsp:spPr>
        <a:xfrm>
          <a:off x="1798131" y="950505"/>
          <a:ext cx="1504007" cy="12673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03268"/>
                <a:satOff val="-2160"/>
                <a:lumOff val="12018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03268"/>
                <a:satOff val="-2160"/>
                <a:lumOff val="12018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03268"/>
                <a:satOff val="-2160"/>
                <a:lumOff val="1201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>
              <a:latin typeface="Calibri" panose="020F0502020204030204" pitchFamily="34" charset="0"/>
              <a:cs typeface="Calibri" panose="020F0502020204030204" pitchFamily="34" charset="0"/>
            </a:rPr>
            <a:t>Amire nincs strukturált, arra van</a:t>
          </a:r>
          <a:br>
            <a:rPr lang="hu-HU" sz="18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hu-HU" sz="2400" kern="1200" dirty="0">
              <a:latin typeface="Calibri" panose="020F0502020204030204" pitchFamily="34" charset="0"/>
              <a:cs typeface="Calibri" panose="020F0502020204030204" pitchFamily="34" charset="0"/>
            </a:rPr>
            <a:t>e-Papír</a:t>
          </a:r>
          <a:r>
            <a:rPr lang="hu-HU" sz="1800" kern="1200" dirty="0">
              <a:latin typeface="Calibri" panose="020F0502020204030204" pitchFamily="34" charset="0"/>
              <a:cs typeface="Calibri" panose="020F0502020204030204" pitchFamily="34" charset="0"/>
            </a:rPr>
            <a:t>!</a:t>
          </a:r>
        </a:p>
      </dsp:txBody>
      <dsp:txXfrm>
        <a:off x="1859997" y="1012371"/>
        <a:ext cx="1380275" cy="1143608"/>
      </dsp:txXfrm>
    </dsp:sp>
    <dsp:sp modelId="{365B5E76-8DA7-4F80-A101-F20531C48B91}">
      <dsp:nvSpPr>
        <dsp:cNvPr id="0" name=""/>
        <dsp:cNvSpPr/>
      </dsp:nvSpPr>
      <dsp:spPr>
        <a:xfrm>
          <a:off x="3471779" y="950505"/>
          <a:ext cx="1968775" cy="12673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206536"/>
                <a:satOff val="-4320"/>
                <a:lumOff val="24036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06536"/>
                <a:satOff val="-4320"/>
                <a:lumOff val="24036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06536"/>
                <a:satOff val="-4320"/>
                <a:lumOff val="2403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Űrlap előtöltése</a:t>
          </a:r>
          <a:r>
            <a:rPr lang="hu-HU" sz="2000" kern="1200" dirty="0">
              <a:latin typeface="Calibri" panose="020F0502020204030204" pitchFamily="34" charset="0"/>
              <a:cs typeface="Calibri" panose="020F0502020204030204" pitchFamily="34" charset="0"/>
            </a:rPr>
            <a:t> és ügyfél általi </a:t>
          </a:r>
          <a:r>
            <a:rPr lang="hu-HU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kitöltése</a:t>
          </a:r>
          <a:endParaRPr lang="hu-HU" sz="20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533645" y="1012371"/>
        <a:ext cx="1845043" cy="1143608"/>
      </dsp:txXfrm>
    </dsp:sp>
    <dsp:sp modelId="{9ED5BFAF-340B-4D86-BE00-E3BF9BA6798B}">
      <dsp:nvSpPr>
        <dsp:cNvPr id="0" name=""/>
        <dsp:cNvSpPr/>
      </dsp:nvSpPr>
      <dsp:spPr>
        <a:xfrm>
          <a:off x="8732250" y="934232"/>
          <a:ext cx="1617364" cy="12673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309803"/>
                <a:satOff val="-6480"/>
                <a:lumOff val="36054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309803"/>
                <a:satOff val="-6480"/>
                <a:lumOff val="36054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309803"/>
                <a:satOff val="-6480"/>
                <a:lumOff val="3605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b="1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Melléklet</a:t>
          </a:r>
          <a:r>
            <a:rPr lang="hu-HU" sz="21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hu-HU" sz="2100" b="1" kern="1200" dirty="0">
              <a:latin typeface="Calibri" panose="020F0502020204030204" pitchFamily="34" charset="0"/>
              <a:cs typeface="Calibri" panose="020F0502020204030204" pitchFamily="34" charset="0"/>
            </a:rPr>
            <a:t>csatolása,</a:t>
          </a:r>
          <a:r>
            <a:rPr lang="hu-HU" sz="2100" kern="1200" dirty="0">
              <a:latin typeface="Calibri" panose="020F0502020204030204" pitchFamily="34" charset="0"/>
              <a:cs typeface="Calibri" panose="020F0502020204030204" pitchFamily="34" charset="0"/>
            </a:rPr>
            <a:t/>
          </a:r>
          <a:br>
            <a:rPr lang="hu-HU" sz="21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hu-HU" sz="2100" b="1" kern="1200" dirty="0">
              <a:latin typeface="Calibri" panose="020F0502020204030204" pitchFamily="34" charset="0"/>
              <a:cs typeface="Calibri" panose="020F0502020204030204" pitchFamily="34" charset="0"/>
            </a:rPr>
            <a:t>hitelesítése </a:t>
          </a:r>
          <a:endParaRPr lang="hu-HU" sz="21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794116" y="996098"/>
        <a:ext cx="1493632" cy="1143608"/>
      </dsp:txXfrm>
    </dsp:sp>
    <dsp:sp modelId="{A1F6F293-4100-4D14-8B42-2B7BFD6FB7EC}">
      <dsp:nvSpPr>
        <dsp:cNvPr id="0" name=""/>
        <dsp:cNvSpPr/>
      </dsp:nvSpPr>
      <dsp:spPr>
        <a:xfrm>
          <a:off x="5693916" y="934232"/>
          <a:ext cx="1447741" cy="12673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309803"/>
                <a:satOff val="-6480"/>
                <a:lumOff val="36054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309803"/>
                <a:satOff val="-6480"/>
                <a:lumOff val="36054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309803"/>
                <a:satOff val="-6480"/>
                <a:lumOff val="3605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900" b="1" kern="1200" dirty="0">
              <a:latin typeface="Calibri" panose="020F0502020204030204" pitchFamily="34" charset="0"/>
              <a:cs typeface="Calibri" panose="020F0502020204030204" pitchFamily="34" charset="0"/>
            </a:rPr>
            <a:t>Ellenőrzés</a:t>
          </a:r>
        </a:p>
      </dsp:txBody>
      <dsp:txXfrm>
        <a:off x="5755782" y="996098"/>
        <a:ext cx="1324009" cy="1143608"/>
      </dsp:txXfrm>
    </dsp:sp>
    <dsp:sp modelId="{19187850-C25A-472B-A273-0CB297045518}">
      <dsp:nvSpPr>
        <dsp:cNvPr id="0" name=""/>
        <dsp:cNvSpPr/>
      </dsp:nvSpPr>
      <dsp:spPr>
        <a:xfrm>
          <a:off x="7265007" y="934232"/>
          <a:ext cx="1321121" cy="12673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206536"/>
                <a:satOff val="-4320"/>
                <a:lumOff val="24036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06536"/>
                <a:satOff val="-4320"/>
                <a:lumOff val="24036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06536"/>
                <a:satOff val="-4320"/>
                <a:lumOff val="2403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b="0" kern="1200" dirty="0">
              <a:latin typeface="Calibri" panose="020F0502020204030204" pitchFamily="34" charset="0"/>
              <a:cs typeface="Calibri" panose="020F0502020204030204" pitchFamily="34" charset="0"/>
            </a:rPr>
            <a:t>Esetleg: </a:t>
          </a:r>
          <a:r>
            <a:rPr lang="hu-HU" sz="2100" b="1" kern="1200" dirty="0">
              <a:latin typeface="Calibri" panose="020F0502020204030204" pitchFamily="34" charset="0"/>
              <a:cs typeface="Calibri" panose="020F0502020204030204" pitchFamily="34" charset="0"/>
            </a:rPr>
            <a:t>mentés, letöltés</a:t>
          </a:r>
        </a:p>
      </dsp:txBody>
      <dsp:txXfrm>
        <a:off x="7326873" y="996098"/>
        <a:ext cx="1197389" cy="1143608"/>
      </dsp:txXfrm>
    </dsp:sp>
    <dsp:sp modelId="{C01C8AFE-35DA-4E95-9B29-CD82C44AF9A4}">
      <dsp:nvSpPr>
        <dsp:cNvPr id="0" name=""/>
        <dsp:cNvSpPr/>
      </dsp:nvSpPr>
      <dsp:spPr>
        <a:xfrm>
          <a:off x="10505345" y="950505"/>
          <a:ext cx="1230706" cy="126734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03268"/>
                <a:satOff val="-2160"/>
                <a:lumOff val="12018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03268"/>
                <a:satOff val="-2160"/>
                <a:lumOff val="12018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03268"/>
                <a:satOff val="-2160"/>
                <a:lumOff val="1201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Beküldés</a:t>
          </a:r>
          <a:endParaRPr lang="hu-HU" sz="17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0565423" y="1010583"/>
        <a:ext cx="1110550" cy="114718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8527FE-C8B1-41D5-AF21-3365F17B06B0}">
      <dsp:nvSpPr>
        <dsp:cNvPr id="0" name=""/>
        <dsp:cNvSpPr/>
      </dsp:nvSpPr>
      <dsp:spPr>
        <a:xfrm>
          <a:off x="1560378" y="623790"/>
          <a:ext cx="2951546" cy="3472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16C491-8986-4B05-B7C8-9D9CE969821A}">
      <dsp:nvSpPr>
        <dsp:cNvPr id="0" name=""/>
        <dsp:cNvSpPr/>
      </dsp:nvSpPr>
      <dsp:spPr>
        <a:xfrm>
          <a:off x="1560378" y="754199"/>
          <a:ext cx="216831" cy="21683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DA8D60-1499-45FB-B09A-BE32F8D77719}">
      <dsp:nvSpPr>
        <dsp:cNvPr id="0" name=""/>
        <dsp:cNvSpPr/>
      </dsp:nvSpPr>
      <dsp:spPr>
        <a:xfrm>
          <a:off x="1560378" y="0"/>
          <a:ext cx="2951546" cy="623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5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Ügykövetés</a:t>
          </a:r>
        </a:p>
      </dsp:txBody>
      <dsp:txXfrm>
        <a:off x="1560378" y="0"/>
        <a:ext cx="2951546" cy="623790"/>
      </dsp:txXfrm>
    </dsp:sp>
    <dsp:sp modelId="{6AB65BB3-9D4C-4E2F-BDFE-086EF8A7E013}">
      <dsp:nvSpPr>
        <dsp:cNvPr id="0" name=""/>
        <dsp:cNvSpPr/>
      </dsp:nvSpPr>
      <dsp:spPr>
        <a:xfrm>
          <a:off x="1557458" y="1141957"/>
          <a:ext cx="216825" cy="21682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268586-4033-4760-9059-9869BECCA831}">
      <dsp:nvSpPr>
        <dsp:cNvPr id="0" name=""/>
        <dsp:cNvSpPr/>
      </dsp:nvSpPr>
      <dsp:spPr>
        <a:xfrm>
          <a:off x="1813983" y="1037302"/>
          <a:ext cx="3805802" cy="505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ELÜGY-ön indított ügyekről</a:t>
          </a:r>
        </a:p>
      </dsp:txBody>
      <dsp:txXfrm>
        <a:off x="1813983" y="1037302"/>
        <a:ext cx="3805802" cy="505421"/>
      </dsp:txXfrm>
    </dsp:sp>
    <dsp:sp modelId="{785593F2-374F-455A-A0EA-604571B1966E}">
      <dsp:nvSpPr>
        <dsp:cNvPr id="0" name=""/>
        <dsp:cNvSpPr/>
      </dsp:nvSpPr>
      <dsp:spPr>
        <a:xfrm>
          <a:off x="1566186" y="1556703"/>
          <a:ext cx="216825" cy="21682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F82B05-8A66-4829-B50D-7BD63CDED515}">
      <dsp:nvSpPr>
        <dsp:cNvPr id="0" name=""/>
        <dsp:cNvSpPr/>
      </dsp:nvSpPr>
      <dsp:spPr>
        <a:xfrm>
          <a:off x="1813983" y="1406841"/>
          <a:ext cx="3735778" cy="505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Csak saját ügyekre vonatkozóan</a:t>
          </a:r>
        </a:p>
      </dsp:txBody>
      <dsp:txXfrm>
        <a:off x="1813983" y="1406841"/>
        <a:ext cx="3735778" cy="5054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CB742-4879-48FC-B209-823CD01314D9}" type="datetimeFigureOut">
              <a:rPr lang="hu-HU" smtClean="0"/>
              <a:t>2017. 12. 11.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88925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778250" y="9377363"/>
            <a:ext cx="288925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5B3D81-BE1B-4A75-BF9A-1F1B8378E56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82066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t>2017. 12. 10.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42863" y="739775"/>
            <a:ext cx="6583362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66909" y="4689515"/>
            <a:ext cx="533527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777607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42863" y="739775"/>
            <a:ext cx="6583362" cy="3703638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4270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701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84395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95542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4860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elérhető szolgáltatások</a:t>
            </a: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településválasztás (kedvenc)</a:t>
            </a: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ügyindítás -&gt; űrlapkeresésé, egy űrlapképe,  amire nincsen űrlap e-Papír</a:t>
            </a: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adóegyenleg lekérdezés -&gt; </a:t>
            </a: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ügystátuszkövetés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81835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97984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12238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25073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0137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42863" y="739775"/>
            <a:ext cx="6583362" cy="3703638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>
                <a:solidFill>
                  <a:prstClr val="black"/>
                </a:solidFill>
              </a:rPr>
              <a:pPr/>
              <a:t>2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6606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47874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45946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78936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63878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77759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33457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42863" y="739775"/>
            <a:ext cx="6583362" cy="3703638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33644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42863" y="739775"/>
            <a:ext cx="6583362" cy="3703638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42863" y="739775"/>
            <a:ext cx="6583362" cy="3703638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07246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6239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1817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7724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2903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0376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8292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2017. 12. 10.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597319" y="44624"/>
            <a:ext cx="588272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z="240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80523605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97319" y="44624"/>
            <a:ext cx="6266767" cy="936104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2017. 12. 10.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961487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2017. 12. 10.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597319" y="44624"/>
            <a:ext cx="588272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z="240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902717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2017. 12. 10.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456143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2017. 12. 10.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613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597319" y="1628801"/>
            <a:ext cx="6815667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7632171" y="1633102"/>
            <a:ext cx="432048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17577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1435101"/>
            <a:ext cx="6815667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2017. 12. 10.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597319" y="44624"/>
            <a:ext cx="5882724" cy="864096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2877666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2017. 12. 10.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34943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5994400" y="2286000"/>
            <a:ext cx="58928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5994400" y="3886200"/>
            <a:ext cx="57912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/>
              <a:t>Click to edit Alcím</a:t>
            </a:r>
          </a:p>
          <a:p>
            <a:pPr lvl="0"/>
            <a:endParaRPr lang="hu-HU" dirty="0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597319" y="44624"/>
            <a:ext cx="588272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t>2017. 12. 10.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50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70" r:id="rId9"/>
  </p:sldLayoutIdLst>
  <p:transition spd="slow">
    <p:push dir="u"/>
  </p:transition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agyarorszag.hu/" TargetMode="External"/><Relationship Id="rId5" Type="http://schemas.openxmlformats.org/officeDocument/2006/relationships/hyperlink" Target="https://ohp.asp.lgov.hu/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microsoft.com/office/2007/relationships/hdphoto" Target="../media/hdphoto1.wdp"/><Relationship Id="rId5" Type="http://schemas.openxmlformats.org/officeDocument/2006/relationships/diagramData" Target="../diagrams/data1.xml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microsoft.com/office/2007/relationships/diagramDrawing" Target="../diagrams/drawing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0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10" Type="http://schemas.openxmlformats.org/officeDocument/2006/relationships/image" Target="../media/image31.jpg"/><Relationship Id="rId4" Type="http://schemas.openxmlformats.org/officeDocument/2006/relationships/image" Target="../media/image3.png"/><Relationship Id="rId9" Type="http://schemas.microsoft.com/office/2007/relationships/diagramDrawing" Target="../diagrams/drawing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4" Type="http://schemas.openxmlformats.org/officeDocument/2006/relationships/image" Target="../media/image4.png"/><Relationship Id="rId9" Type="http://schemas.microsoft.com/office/2007/relationships/diagramDrawing" Target="../diagrams/drawing11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diagramColors" Target="../diagrams/colors3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12" Type="http://schemas.openxmlformats.org/officeDocument/2006/relationships/diagramQuickStyle" Target="../diagrams/quickStyl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11" Type="http://schemas.openxmlformats.org/officeDocument/2006/relationships/diagramLayout" Target="../diagrams/layout3.xml"/><Relationship Id="rId5" Type="http://schemas.openxmlformats.org/officeDocument/2006/relationships/diagramData" Target="../diagrams/data2.xml"/><Relationship Id="rId10" Type="http://schemas.openxmlformats.org/officeDocument/2006/relationships/diagramData" Target="../diagrams/data3.xml"/><Relationship Id="rId4" Type="http://schemas.openxmlformats.org/officeDocument/2006/relationships/image" Target="../media/image3.png"/><Relationship Id="rId9" Type="http://schemas.microsoft.com/office/2007/relationships/diagramDrawing" Target="../diagrams/drawing2.xml"/><Relationship Id="rId14" Type="http://schemas.microsoft.com/office/2007/relationships/diagramDrawing" Target="../diagrams/drawing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13" Type="http://schemas.openxmlformats.org/officeDocument/2006/relationships/diagramColors" Target="../diagrams/colors14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3.xml"/><Relationship Id="rId12" Type="http://schemas.openxmlformats.org/officeDocument/2006/relationships/diagramQuickStyle" Target="../diagrams/quickStyle1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3.xml"/><Relationship Id="rId11" Type="http://schemas.openxmlformats.org/officeDocument/2006/relationships/diagramLayout" Target="../diagrams/layout14.xml"/><Relationship Id="rId5" Type="http://schemas.openxmlformats.org/officeDocument/2006/relationships/diagramData" Target="../diagrams/data13.xml"/><Relationship Id="rId10" Type="http://schemas.openxmlformats.org/officeDocument/2006/relationships/diagramData" Target="../diagrams/data14.xml"/><Relationship Id="rId4" Type="http://schemas.openxmlformats.org/officeDocument/2006/relationships/image" Target="../media/image3.png"/><Relationship Id="rId9" Type="http://schemas.microsoft.com/office/2007/relationships/diagramDrawing" Target="../diagrams/drawing13.xml"/><Relationship Id="rId14" Type="http://schemas.microsoft.com/office/2007/relationships/diagramDrawing" Target="../diagrams/drawing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3.png"/><Relationship Id="rId9" Type="http://schemas.microsoft.com/office/2007/relationships/diagramDrawing" Target="../diagrams/drawing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diagramDrawing" Target="../diagrams/drawing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4.png"/><Relationship Id="rId9" Type="http://schemas.microsoft.com/office/2007/relationships/diagramDrawing" Target="../diagrams/drawing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7.jpg"/><Relationship Id="rId4" Type="http://schemas.openxmlformats.org/officeDocument/2006/relationships/image" Target="../media/image3.png"/><Relationship Id="rId9" Type="http://schemas.microsoft.com/office/2007/relationships/diagramDrawing" Target="../diagrams/drawin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63552" y="260648"/>
            <a:ext cx="8496944" cy="216024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u-HU" sz="4000" dirty="0"/>
              <a:t>Önkormányzatok kapcsolódása a központilag fejlesztett megoldásokhoz</a:t>
            </a:r>
            <a:br>
              <a:rPr lang="hu-HU" sz="4000" dirty="0"/>
            </a:br>
            <a:endParaRPr lang="hu-HU" sz="4000" dirty="0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3554E28B-A6A3-4E99-BACD-DF9A21599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53" y="5989201"/>
            <a:ext cx="1859853" cy="43204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xmlns="" id="{247A1CBF-0AD4-4D00-A5CC-D362D9F4E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1904" y="5988946"/>
            <a:ext cx="1152128" cy="407832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xmlns="" id="{25B3220E-EA50-4C12-97F8-DE8004DED5B4}"/>
              </a:ext>
            </a:extLst>
          </p:cNvPr>
          <p:cNvSpPr txBox="1">
            <a:spLocks/>
          </p:cNvSpPr>
          <p:nvPr/>
        </p:nvSpPr>
        <p:spPr>
          <a:xfrm>
            <a:off x="2063552" y="4077072"/>
            <a:ext cx="4419600" cy="14401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 cap="all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hu-HU" sz="2000" cap="none" dirty="0"/>
              <a:t>Krucsó Balázs</a:t>
            </a:r>
          </a:p>
          <a:p>
            <a:r>
              <a:rPr lang="hu-HU" sz="1500" b="0" i="1" cap="none" dirty="0"/>
              <a:t>ASP 2.0 Projektvezető</a:t>
            </a:r>
            <a:br>
              <a:rPr lang="hu-HU" sz="1500" b="0" i="1" cap="none" dirty="0"/>
            </a:br>
            <a:r>
              <a:rPr lang="hu-HU" sz="1500" b="0" i="1" cap="none" dirty="0"/>
              <a:t>Magyar Államkincstár</a:t>
            </a:r>
          </a:p>
          <a:p>
            <a:endParaRPr lang="hu-HU" sz="2000" cap="none" dirty="0"/>
          </a:p>
          <a:p>
            <a:endParaRPr lang="hu-HU" sz="2000" b="0" cap="none" dirty="0"/>
          </a:p>
          <a:p>
            <a:r>
              <a:rPr lang="hu-HU" sz="2000" b="0" cap="none" dirty="0"/>
              <a:t>2017. december 11. </a:t>
            </a:r>
          </a:p>
        </p:txBody>
      </p:sp>
    </p:spTree>
    <p:extLst>
      <p:ext uri="{BB962C8B-B14F-4D97-AF65-F5344CB8AC3E}">
        <p14:creationId xmlns:p14="http://schemas.microsoft.com/office/powerpoint/2010/main" val="1169770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xmlns="" id="{593A6835-AE0B-4A1F-95E4-ADE57EC1E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672" y="272755"/>
            <a:ext cx="1152128" cy="40783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84A02B42-2035-432E-9C57-78B6B778B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53" y="271482"/>
            <a:ext cx="1859853" cy="432048"/>
          </a:xfrm>
          <a:prstGeom prst="rect">
            <a:avLst/>
          </a:prstGeom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xmlns="" id="{B8EE135B-6041-479A-9AE2-5BEC6D445AB3}"/>
              </a:ext>
            </a:extLst>
          </p:cNvPr>
          <p:cNvSpPr/>
          <p:nvPr/>
        </p:nvSpPr>
        <p:spPr>
          <a:xfrm>
            <a:off x="3923406" y="188640"/>
            <a:ext cx="5194920" cy="73017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Bef>
                <a:spcPct val="0"/>
              </a:spcBef>
            </a:pPr>
            <a:r>
              <a:rPr lang="hu-HU" sz="2000" b="1" cap="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Űrlapmenedzselés 4.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56BC1922-2A76-4AEA-BD0E-BB85625A3292}"/>
              </a:ext>
            </a:extLst>
          </p:cNvPr>
          <p:cNvSpPr txBox="1"/>
          <p:nvPr/>
        </p:nvSpPr>
        <p:spPr>
          <a:xfrm>
            <a:off x="335754" y="1356076"/>
            <a:ext cx="597627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400" b="1">
                <a:solidFill>
                  <a:schemeClr val="lt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dirty="0"/>
              <a:t>Az űrlap önkormányzati megszemélyesítése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BA20D0B5-C97B-43B3-AC21-FC321054B1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26" t="24120" r="19878" b="11387"/>
          <a:stretch/>
        </p:blipFill>
        <p:spPr>
          <a:xfrm>
            <a:off x="67663" y="1988840"/>
            <a:ext cx="12056673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443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680176" y="1319944"/>
            <a:ext cx="4392488" cy="5348334"/>
          </a:xfrm>
        </p:spPr>
        <p:txBody>
          <a:bodyPr>
            <a:noAutofit/>
          </a:bodyPr>
          <a:lstStyle/>
          <a:p>
            <a:pPr marL="800100" lvl="1" indent="-342900">
              <a:lnSpc>
                <a:spcPct val="107000"/>
              </a:lnSpc>
              <a:buFont typeface="+mj-lt"/>
              <a:buAutoNum type="arabicPeriod" startAt="17"/>
            </a:pP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Nyilatkozat adómentesség igénybevételéről,</a:t>
            </a:r>
          </a:p>
          <a:p>
            <a:pPr marL="800100" lvl="1" indent="-342900">
              <a:lnSpc>
                <a:spcPct val="107000"/>
              </a:lnSpc>
              <a:buFont typeface="+mj-lt"/>
              <a:buAutoNum type="arabicPeriod" startAt="17"/>
            </a:pP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Talajterhelési díj bevallás,</a:t>
            </a:r>
          </a:p>
          <a:p>
            <a:pPr marL="800100" lvl="1" indent="-342900">
              <a:lnSpc>
                <a:spcPct val="107000"/>
              </a:lnSpc>
              <a:buFont typeface="+mj-lt"/>
              <a:buAutoNum type="arabicPeriod" startAt="17"/>
            </a:pPr>
            <a:r>
              <a:rPr lang="hu-H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Telekadó bevallás,</a:t>
            </a:r>
          </a:p>
          <a:p>
            <a:pPr marL="800100" lvl="1" indent="-342900">
              <a:lnSpc>
                <a:spcPct val="107000"/>
              </a:lnSpc>
              <a:buFont typeface="+mj-lt"/>
              <a:buAutoNum type="arabicPeriod" startAt="17"/>
            </a:pPr>
            <a:r>
              <a:rPr lang="hu-H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Települési adó (termőföld),</a:t>
            </a:r>
          </a:p>
          <a:p>
            <a:pPr marL="800100" lvl="1" indent="-342900">
              <a:lnSpc>
                <a:spcPct val="107000"/>
              </a:lnSpc>
              <a:buFont typeface="+mj-lt"/>
              <a:buAutoNum type="arabicPeriod" startAt="17"/>
            </a:pPr>
            <a:r>
              <a:rPr lang="hu-H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Települési adó (jármű),</a:t>
            </a:r>
          </a:p>
          <a:p>
            <a:pPr marL="800100" lvl="1" indent="-342900">
              <a:lnSpc>
                <a:spcPct val="107000"/>
              </a:lnSpc>
              <a:buFont typeface="+mj-lt"/>
              <a:buAutoNum type="arabicPeriod" startAt="17"/>
            </a:pPr>
            <a:r>
              <a:rPr lang="hu-H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Termőföld bérbeadásából származó jövedelem adójához kapcsolódó bevallás,</a:t>
            </a:r>
          </a:p>
          <a:p>
            <a:pPr marL="800100" lvl="1" indent="-342900">
              <a:lnSpc>
                <a:spcPct val="107000"/>
              </a:lnSpc>
              <a:buFont typeface="+mj-lt"/>
              <a:buAutoNum type="arabicPeriod" startAt="17"/>
            </a:pPr>
            <a:r>
              <a:rPr lang="hu-H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Kérelem általános adóigazolás kiállítására,</a:t>
            </a:r>
          </a:p>
          <a:p>
            <a:pPr marL="800100" lvl="1" indent="-342900">
              <a:lnSpc>
                <a:spcPct val="107000"/>
              </a:lnSpc>
              <a:buFont typeface="+mj-lt"/>
              <a:buAutoNum type="arabicPeriod" startAt="17"/>
            </a:pPr>
            <a:r>
              <a:rPr lang="hu-H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Kérelem adófelfüggesztésre,</a:t>
            </a:r>
          </a:p>
          <a:p>
            <a:pPr marL="800100" lvl="1" indent="-342900">
              <a:lnSpc>
                <a:spcPct val="107000"/>
              </a:lnSpc>
              <a:buFont typeface="+mj-lt"/>
              <a:buAutoNum type="arabicPeriod" startAt="17"/>
            </a:pPr>
            <a:r>
              <a:rPr lang="hu-H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Kombinált áruszállítás bejelentése,</a:t>
            </a:r>
          </a:p>
          <a:p>
            <a:pPr marL="800100" lvl="1" indent="-342900">
              <a:lnSpc>
                <a:spcPct val="107000"/>
              </a:lnSpc>
              <a:buFont typeface="+mj-lt"/>
              <a:buAutoNum type="arabicPeriod" startAt="17"/>
            </a:pPr>
            <a:r>
              <a:rPr lang="hu-H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Meghatalmazás </a:t>
            </a: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önkormányzati</a:t>
            </a:r>
            <a:r>
              <a:rPr lang="hu-H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adóügyekben,</a:t>
            </a:r>
          </a:p>
          <a:p>
            <a:pPr marL="800100" lvl="1" indent="-342900">
              <a:lnSpc>
                <a:spcPct val="107000"/>
              </a:lnSpc>
              <a:buFont typeface="+mj-lt"/>
              <a:buAutoNum type="arabicPeriod" startAt="17"/>
            </a:pPr>
            <a:r>
              <a:rPr lang="hu-H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Kérelem túlfizetés átvezetésére és/vagy visszautalására,</a:t>
            </a:r>
          </a:p>
          <a:p>
            <a:pPr marL="800100" lvl="1" indent="-342900">
              <a:lnSpc>
                <a:spcPct val="107000"/>
              </a:lnSpc>
              <a:buFont typeface="+mj-lt"/>
              <a:buAutoNum type="arabicPeriod" startAt="17"/>
            </a:pPr>
            <a:r>
              <a:rPr lang="hu-H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Adó- és értékbizonyítvány kiállítási kérelem,</a:t>
            </a:r>
          </a:p>
          <a:p>
            <a:pPr marL="800100" lvl="1" indent="-342900">
              <a:lnSpc>
                <a:spcPct val="107000"/>
              </a:lnSpc>
              <a:buFont typeface="+mj-lt"/>
              <a:buAutoNum type="arabicPeriod" startAt="17"/>
            </a:pPr>
            <a:r>
              <a:rPr lang="hu-H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Egyszerűsített részletfizetési kérelem,</a:t>
            </a:r>
          </a:p>
          <a:p>
            <a:pPr marL="800100" lvl="1" indent="-342900">
              <a:lnSpc>
                <a:spcPct val="107000"/>
              </a:lnSpc>
              <a:buFont typeface="+mj-lt"/>
              <a:buAutoNum type="arabicPeriod" startAt="17"/>
            </a:pPr>
            <a:r>
              <a:rPr lang="hu-H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Megkeresés köztartozás behajtására,</a:t>
            </a:r>
          </a:p>
          <a:p>
            <a:pPr marL="800100" lvl="1" indent="-342900">
              <a:lnSpc>
                <a:spcPct val="107000"/>
              </a:lnSpc>
              <a:buFont typeface="+mj-lt"/>
              <a:buAutoNum type="arabicPeriod" startAt="17"/>
            </a:pPr>
            <a:r>
              <a:rPr lang="hu-H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Méltányossági kérelem, 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17"/>
            </a:pPr>
            <a:r>
              <a:rPr lang="hu-H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Kérelem költségmentesség engedélyezésének alapjául szolgáló körülmények igazolására</a:t>
            </a:r>
            <a:endParaRPr lang="hu-H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593A6835-AE0B-4A1F-95E4-ADE57EC1E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8672" y="272755"/>
            <a:ext cx="1152128" cy="40783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84A02B42-2035-432E-9C57-78B6B778B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553" y="271482"/>
            <a:ext cx="1859853" cy="432048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xmlns="" id="{A985D118-8DCE-4778-BD27-887199A52CB5}"/>
              </a:ext>
            </a:extLst>
          </p:cNvPr>
          <p:cNvSpPr/>
          <p:nvPr/>
        </p:nvSpPr>
        <p:spPr>
          <a:xfrm>
            <a:off x="4072594" y="189750"/>
            <a:ext cx="4836890" cy="73017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Bef>
                <a:spcPct val="0"/>
              </a:spcBef>
            </a:pPr>
            <a:r>
              <a:rPr lang="hu-HU" sz="2000" b="1" cap="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Űrlapok listája 1.</a:t>
            </a: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xmlns="" id="{54857227-77B4-4AF6-9BCF-0080E75A5F98}"/>
              </a:ext>
            </a:extLst>
          </p:cNvPr>
          <p:cNvSpPr/>
          <p:nvPr/>
        </p:nvSpPr>
        <p:spPr>
          <a:xfrm>
            <a:off x="111858" y="3772647"/>
            <a:ext cx="4615990" cy="2929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defTabSz="914400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Bejelentkezés, változás-bejelentés,</a:t>
            </a:r>
          </a:p>
          <a:p>
            <a:pPr marL="800100" lvl="1" indent="-342900" defTabSz="914400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Bejelentés desztilláló berendezés tulajdonjogáról, tulajdonjogának megszerzéséről,</a:t>
            </a:r>
          </a:p>
          <a:p>
            <a:pPr marL="800100" lvl="1" indent="-342900" defTabSz="914400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Bevallás előállított magánfőzött párlat után,</a:t>
            </a:r>
          </a:p>
          <a:p>
            <a:pPr marL="800100" lvl="1" indent="-342900" defTabSz="914400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Gépjárműadó,</a:t>
            </a:r>
          </a:p>
          <a:p>
            <a:pPr marL="800100" lvl="1" indent="-342900" defTabSz="914400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Nem távhős hőellátás során kibocsátott co2-kibocsátási különbözet díj bevallás,</a:t>
            </a:r>
          </a:p>
          <a:p>
            <a:pPr marL="800100" lvl="1" indent="-342900" defTabSz="914400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Bevallás az építményadóról,</a:t>
            </a:r>
          </a:p>
          <a:p>
            <a:pPr marL="800100" lvl="1" indent="-342900" defTabSz="914400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Bevallás a reklámhordozó utáni építményadóról,</a:t>
            </a:r>
          </a:p>
          <a:p>
            <a:pPr marL="800100" lvl="1" indent="-342900" defTabSz="914400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Bevallás a helyi iparűzési adóról 2014,</a:t>
            </a: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endParaRPr lang="hu-H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xmlns="" id="{931168B9-09C8-404F-9435-DC57098E8FF0}"/>
              </a:ext>
            </a:extLst>
          </p:cNvPr>
          <p:cNvSpPr txBox="1"/>
          <p:nvPr/>
        </p:nvSpPr>
        <p:spPr>
          <a:xfrm>
            <a:off x="119336" y="1325000"/>
            <a:ext cx="618844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b="1" dirty="0"/>
              <a:t>ASP ADÓ szakrendszerhez kapcsolódó űrlapok listája</a:t>
            </a:r>
            <a:endParaRPr lang="hu-HU" dirty="0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FCA542D4-4667-405C-9B8D-0BDD1CE6A52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9336" y="1772983"/>
            <a:ext cx="3242594" cy="1823959"/>
          </a:xfrm>
          <a:prstGeom prst="rect">
            <a:avLst/>
          </a:prstGeom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xmlns="" id="{BB629FDE-73FB-46F3-9D5F-885060B292A1}"/>
              </a:ext>
            </a:extLst>
          </p:cNvPr>
          <p:cNvSpPr/>
          <p:nvPr/>
        </p:nvSpPr>
        <p:spPr>
          <a:xfrm>
            <a:off x="4259796" y="2077343"/>
            <a:ext cx="3672408" cy="385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defTabSz="914400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+mj-lt"/>
              <a:buAutoNum type="arabicPeriod" startAt="9"/>
            </a:pP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Bevallás a helyi iparűzési adóról 2015, </a:t>
            </a:r>
          </a:p>
          <a:p>
            <a:pPr marL="800100" lvl="1" indent="-342900" defTabSz="914400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+mj-lt"/>
              <a:buAutoNum type="arabicPeriod" startAt="9"/>
            </a:pP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Bevallás a helyi iparűzési adóról 2016, </a:t>
            </a:r>
          </a:p>
          <a:p>
            <a:pPr marL="800100" lvl="1" indent="-342900" defTabSz="914400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+mj-lt"/>
              <a:buAutoNum type="arabicPeriod" startAt="9"/>
            </a:pP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Bevallás a helyi iparűzési adóról 2017,</a:t>
            </a:r>
          </a:p>
          <a:p>
            <a:pPr marL="800100" lvl="1" indent="-342900" defTabSz="914400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+mj-lt"/>
              <a:buAutoNum type="arabicPeriod" startAt="9"/>
            </a:pP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Bevallás a helyi iparűzési adóról 2018,</a:t>
            </a:r>
          </a:p>
          <a:p>
            <a:pPr marL="800100" lvl="1" indent="-342900" defTabSz="914400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+mj-lt"/>
              <a:buAutoNum type="arabicPeriod" startAt="9"/>
            </a:pP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Ideiglenes jelleggel végzett helyi</a:t>
            </a:r>
            <a:b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iparűzési adó bevallás,</a:t>
            </a:r>
          </a:p>
          <a:p>
            <a:pPr marL="800100" lvl="1" indent="-342900" defTabSz="914400">
              <a:lnSpc>
                <a:spcPct val="107000"/>
              </a:lnSpc>
              <a:spcBef>
                <a:spcPct val="20000"/>
              </a:spcBef>
              <a:buFont typeface="+mj-lt"/>
              <a:buAutoNum type="arabicPeriod" startAt="9"/>
            </a:pP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Helyi iparűzési adóelőleg kiegészítés bevallása,</a:t>
            </a:r>
          </a:p>
          <a:p>
            <a:pPr marL="800100" lvl="1" indent="-342900" defTabSz="914400">
              <a:lnSpc>
                <a:spcPct val="107000"/>
              </a:lnSpc>
              <a:spcBef>
                <a:spcPct val="20000"/>
              </a:spcBef>
              <a:buFont typeface="+mj-lt"/>
              <a:buAutoNum type="arabicPeriod" startAt="9"/>
            </a:pP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Bevallás a magánszemély kommunális adójáról,</a:t>
            </a:r>
          </a:p>
          <a:p>
            <a:pPr marL="800100" lvl="1" indent="-342900" defTabSz="914400">
              <a:lnSpc>
                <a:spcPct val="107000"/>
              </a:lnSpc>
              <a:spcBef>
                <a:spcPct val="20000"/>
              </a:spcBef>
              <a:buFont typeface="+mj-lt"/>
              <a:buAutoNum type="arabicPeriod" startAt="9"/>
            </a:pP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Bevallás az idegenforgalmi adóról</a:t>
            </a:r>
          </a:p>
        </p:txBody>
      </p:sp>
    </p:spTree>
    <p:extLst>
      <p:ext uri="{BB962C8B-B14F-4D97-AF65-F5344CB8AC3E}">
        <p14:creationId xmlns:p14="http://schemas.microsoft.com/office/powerpoint/2010/main" val="3278984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  <p:bldP spid="9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xmlns="" id="{593A6835-AE0B-4A1F-95E4-ADE57EC1E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672" y="272755"/>
            <a:ext cx="1152128" cy="40783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84A02B42-2035-432E-9C57-78B6B778B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53" y="271482"/>
            <a:ext cx="1859853" cy="432048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xmlns="" id="{2F1341E8-EE46-47A0-8ED0-3223D558F7BE}"/>
              </a:ext>
            </a:extLst>
          </p:cNvPr>
          <p:cNvSpPr txBox="1"/>
          <p:nvPr/>
        </p:nvSpPr>
        <p:spPr>
          <a:xfrm>
            <a:off x="7320136" y="1322670"/>
            <a:ext cx="4316241" cy="7509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hu-H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ASP IPAR-KER szakrendszerhez kapcsolódó űrlapok listája</a:t>
            </a:r>
            <a:endParaRPr lang="hu-H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D733FE3A-0524-453F-BAD4-E967FF37F0C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85167" y="2133538"/>
            <a:ext cx="4878004" cy="2341442"/>
          </a:xfrm>
          <a:prstGeom prst="rect">
            <a:avLst/>
          </a:prstGeom>
        </p:spPr>
      </p:pic>
      <p:sp>
        <p:nvSpPr>
          <p:cNvPr id="13" name="Téglalap 12">
            <a:extLst>
              <a:ext uri="{FF2B5EF4-FFF2-40B4-BE49-F238E27FC236}">
                <a16:creationId xmlns:a16="http://schemas.microsoft.com/office/drawing/2014/main" xmlns="" id="{728F1E6E-10F4-4746-B785-DABA218628AF}"/>
              </a:ext>
            </a:extLst>
          </p:cNvPr>
          <p:cNvSpPr/>
          <p:nvPr/>
        </p:nvSpPr>
        <p:spPr>
          <a:xfrm>
            <a:off x="7163096" y="4461463"/>
            <a:ext cx="4700075" cy="2108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defTabSz="914400">
              <a:lnSpc>
                <a:spcPct val="107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Adatszolgáltatás nem üzleti szálláshely szolgáltatási tevékenységgel kapcsolatban,</a:t>
            </a:r>
          </a:p>
          <a:p>
            <a:pPr marL="800100" lvl="1" indent="-342900" defTabSz="914400">
              <a:lnSpc>
                <a:spcPct val="107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Szálláshely nyilvántartásba vételi kérelem, bejelentés,</a:t>
            </a:r>
          </a:p>
          <a:p>
            <a:pPr marL="800100" lvl="1" indent="-342900" defTabSz="914400">
              <a:lnSpc>
                <a:spcPct val="107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Szálláshely megszűnésének bejelentése,</a:t>
            </a:r>
          </a:p>
          <a:p>
            <a:pPr marL="800100" lvl="1" indent="-342900" defTabSz="914400">
              <a:lnSpc>
                <a:spcPct val="107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Működési engedély kérelem üzletköteles termék forgalmazásához,</a:t>
            </a:r>
          </a:p>
          <a:p>
            <a:pPr marL="800100" lvl="1" indent="-342900" defTabSz="914400">
              <a:lnSpc>
                <a:spcPct val="107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Működési engedély visszavonási kérelem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xmlns="" id="{6B8C272D-DB7F-4A6C-8C1D-301150A7ACA2}"/>
              </a:ext>
            </a:extLst>
          </p:cNvPr>
          <p:cNvSpPr txBox="1"/>
          <p:nvPr/>
        </p:nvSpPr>
        <p:spPr>
          <a:xfrm>
            <a:off x="555623" y="1353258"/>
            <a:ext cx="4316241" cy="7363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ASP </a:t>
            </a:r>
            <a:r>
              <a:rPr lang="hu-HU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Hagyaték szakrendszerhez kapcsolódó űrlap</a:t>
            </a:r>
            <a:endParaRPr lang="hu-H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xmlns="" id="{7AE4641E-597B-4FC4-97AE-3A134AF4B21C}"/>
              </a:ext>
            </a:extLst>
          </p:cNvPr>
          <p:cNvSpPr txBox="1"/>
          <p:nvPr/>
        </p:nvSpPr>
        <p:spPr>
          <a:xfrm>
            <a:off x="555622" y="2649275"/>
            <a:ext cx="4316241" cy="7363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 ASP GAZD szakrendszerhez kapcsolódó űrlap</a:t>
            </a:r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xmlns="" id="{05A8855C-CE60-4275-89EF-A8E2B8B428C3}"/>
              </a:ext>
            </a:extLst>
          </p:cNvPr>
          <p:cNvSpPr/>
          <p:nvPr/>
        </p:nvSpPr>
        <p:spPr>
          <a:xfrm>
            <a:off x="1199456" y="2218201"/>
            <a:ext cx="39989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00100" lvl="1" indent="-342900">
              <a:buFont typeface="+mj-lt"/>
              <a:buAutoNum type="arabicPeriod"/>
            </a:pPr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Adatszolgáltatás hagyatéki leltárhoz</a:t>
            </a: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xmlns="" id="{D4A3C961-21A6-4C23-B547-96051AB692EA}"/>
              </a:ext>
            </a:extLst>
          </p:cNvPr>
          <p:cNvSpPr/>
          <p:nvPr/>
        </p:nvSpPr>
        <p:spPr>
          <a:xfrm>
            <a:off x="1154257" y="3593632"/>
            <a:ext cx="57200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00100" lvl="1" indent="-342900">
              <a:buFont typeface="+mj-lt"/>
              <a:buAutoNum type="arabicPeriod"/>
            </a:pPr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Nyilatkozat intézményi gyermekétkeztetés lemondásáról.</a:t>
            </a:r>
          </a:p>
        </p:txBody>
      </p:sp>
      <p:sp>
        <p:nvSpPr>
          <p:cNvPr id="18" name="Téglalap 17">
            <a:extLst>
              <a:ext uri="{FF2B5EF4-FFF2-40B4-BE49-F238E27FC236}">
                <a16:creationId xmlns:a16="http://schemas.microsoft.com/office/drawing/2014/main" xmlns="" id="{E678CBCB-048B-4F70-806A-EC3ED5163D20}"/>
              </a:ext>
            </a:extLst>
          </p:cNvPr>
          <p:cNvSpPr/>
          <p:nvPr/>
        </p:nvSpPr>
        <p:spPr>
          <a:xfrm>
            <a:off x="551084" y="3961059"/>
            <a:ext cx="5636479" cy="4216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sz="2000" b="1" dirty="0">
                <a:solidFill>
                  <a:schemeClr val="l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ASP IVK szakrendszerhez kapcsolódó űrlapok listája</a:t>
            </a:r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xmlns="" id="{32F9AA4D-7E31-4055-874F-96ACF569A216}"/>
              </a:ext>
            </a:extLst>
          </p:cNvPr>
          <p:cNvSpPr/>
          <p:nvPr/>
        </p:nvSpPr>
        <p:spPr>
          <a:xfrm>
            <a:off x="1128990" y="4565353"/>
            <a:ext cx="6096000" cy="8700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100" lvl="1" indent="-342900" defTabSz="914400">
              <a:lnSpc>
                <a:spcPct val="107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Közterület, közút eltérő használata iránti kérelem,</a:t>
            </a:r>
          </a:p>
          <a:p>
            <a:pPr marL="800100" lvl="1" indent="-342900" defTabSz="914400">
              <a:lnSpc>
                <a:spcPct val="107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Bejelentés, kérelem befogadáshoz,</a:t>
            </a:r>
          </a:p>
          <a:p>
            <a:pPr marL="800100" lvl="1" indent="-342900" defTabSz="914400">
              <a:lnSpc>
                <a:spcPct val="107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Kérelem felújítási költségek beszámításához.</a:t>
            </a:r>
          </a:p>
        </p:txBody>
      </p:sp>
      <p:sp>
        <p:nvSpPr>
          <p:cNvPr id="20" name="Téglalap 19">
            <a:extLst>
              <a:ext uri="{FF2B5EF4-FFF2-40B4-BE49-F238E27FC236}">
                <a16:creationId xmlns:a16="http://schemas.microsoft.com/office/drawing/2014/main" xmlns="" id="{E5757FCE-2B6D-4565-956C-C7425F6EB268}"/>
              </a:ext>
            </a:extLst>
          </p:cNvPr>
          <p:cNvSpPr/>
          <p:nvPr/>
        </p:nvSpPr>
        <p:spPr>
          <a:xfrm>
            <a:off x="460477" y="5483636"/>
            <a:ext cx="6764513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hu-HU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Általános (több ügytípusban is használható) űrlapok listája</a:t>
            </a:r>
          </a:p>
        </p:txBody>
      </p:sp>
      <p:sp>
        <p:nvSpPr>
          <p:cNvPr id="21" name="Téglalap 20">
            <a:extLst>
              <a:ext uri="{FF2B5EF4-FFF2-40B4-BE49-F238E27FC236}">
                <a16:creationId xmlns:a16="http://schemas.microsoft.com/office/drawing/2014/main" xmlns="" id="{F2ACD4E5-9C2C-42A2-94C4-95C39F2F9EBA}"/>
              </a:ext>
            </a:extLst>
          </p:cNvPr>
          <p:cNvSpPr/>
          <p:nvPr/>
        </p:nvSpPr>
        <p:spPr>
          <a:xfrm>
            <a:off x="1154257" y="6013210"/>
            <a:ext cx="6096000" cy="5964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100" lvl="1" indent="-342900" defTabSz="914400">
              <a:lnSpc>
                <a:spcPct val="107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Fakivágási engedélykérelem, bejelentés,</a:t>
            </a:r>
          </a:p>
          <a:p>
            <a:pPr marL="800100" lvl="1" indent="-342900" defTabSz="914400">
              <a:lnSpc>
                <a:spcPct val="107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Behajtási engedély iránti kérelem.</a:t>
            </a:r>
          </a:p>
        </p:txBody>
      </p:sp>
      <p:sp>
        <p:nvSpPr>
          <p:cNvPr id="24" name="Téglalap 23">
            <a:extLst>
              <a:ext uri="{FF2B5EF4-FFF2-40B4-BE49-F238E27FC236}">
                <a16:creationId xmlns:a16="http://schemas.microsoft.com/office/drawing/2014/main" xmlns="" id="{E43773A4-1493-4CAB-9569-3D7F4C2EAC38}"/>
              </a:ext>
            </a:extLst>
          </p:cNvPr>
          <p:cNvSpPr/>
          <p:nvPr/>
        </p:nvSpPr>
        <p:spPr>
          <a:xfrm>
            <a:off x="4080715" y="162682"/>
            <a:ext cx="4764882" cy="73017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Bef>
                <a:spcPct val="0"/>
              </a:spcBef>
            </a:pPr>
            <a:r>
              <a:rPr lang="hu-HU" sz="2000" b="1" cap="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Űrlapok listája 2.</a:t>
            </a:r>
          </a:p>
        </p:txBody>
      </p:sp>
    </p:spTree>
    <p:extLst>
      <p:ext uri="{BB962C8B-B14F-4D97-AF65-F5344CB8AC3E}">
        <p14:creationId xmlns:p14="http://schemas.microsoft.com/office/powerpoint/2010/main" val="290134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14" grpId="0" animBg="1"/>
      <p:bldP spid="15" grpId="0" animBg="1"/>
      <p:bldP spid="16" grpId="0"/>
      <p:bldP spid="17" grpId="0"/>
      <p:bldP spid="18" grpId="0" animBg="1"/>
      <p:bldP spid="19" grpId="0"/>
      <p:bldP spid="20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xmlns="" id="{593A6835-AE0B-4A1F-95E4-ADE57EC1E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672" y="272755"/>
            <a:ext cx="1152128" cy="40783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84A02B42-2035-432E-9C57-78B6B778B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53" y="271482"/>
            <a:ext cx="1859853" cy="432048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xmlns="" id="{40AE265D-3982-427F-9968-2BE0931916C1}"/>
              </a:ext>
            </a:extLst>
          </p:cNvPr>
          <p:cNvSpPr/>
          <p:nvPr/>
        </p:nvSpPr>
        <p:spPr>
          <a:xfrm>
            <a:off x="4293789" y="188640"/>
            <a:ext cx="4682532" cy="73017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Bef>
                <a:spcPct val="0"/>
              </a:spcBef>
            </a:pPr>
            <a:r>
              <a:rPr lang="hu-HU" sz="2000" b="1" cap="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Űrlapok listája 3.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xmlns="" id="{0C9C840A-1744-49D8-A28F-DC5E6258E8E8}"/>
              </a:ext>
            </a:extLst>
          </p:cNvPr>
          <p:cNvSpPr txBox="1"/>
          <p:nvPr/>
        </p:nvSpPr>
        <p:spPr>
          <a:xfrm>
            <a:off x="1253275" y="1572599"/>
            <a:ext cx="4824537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hu-HU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Nem ASP-s szakrendszerekhez </a:t>
            </a:r>
            <a:br>
              <a:rPr lang="hu-HU" sz="2400" b="1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u-HU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kapcsolódó űrlapok listája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xmlns="" id="{31F2C139-CFBD-4D86-A855-42A143034FC1}"/>
              </a:ext>
            </a:extLst>
          </p:cNvPr>
          <p:cNvSpPr/>
          <p:nvPr/>
        </p:nvSpPr>
        <p:spPr>
          <a:xfrm>
            <a:off x="508384" y="2607745"/>
            <a:ext cx="6816541" cy="2727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 defTabSz="914400">
              <a:lnSpc>
                <a:spcPct val="107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Űrlap közigazgatási szerv határozatának bírósági felülvizsgálata iránti keresetlevél benyújtásához,</a:t>
            </a:r>
          </a:p>
          <a:p>
            <a:pPr marL="914400" lvl="1" indent="-457200" defTabSz="914400">
              <a:lnSpc>
                <a:spcPct val="107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Űrlap keresetlevél beterjesztéséhez jegyző birtokvédelmi határozatának megváltoztatása iránti perben,</a:t>
            </a:r>
          </a:p>
          <a:p>
            <a:pPr marL="914400" lvl="1" indent="-457200" defTabSz="914400">
              <a:lnSpc>
                <a:spcPct val="107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Rendkívüli települési támogatás megállapítása iránti kérelem, </a:t>
            </a:r>
          </a:p>
          <a:p>
            <a:pPr marL="914400" lvl="1" indent="-457200" defTabSz="914400">
              <a:lnSpc>
                <a:spcPct val="107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Köztemetési kérelem,</a:t>
            </a:r>
          </a:p>
          <a:p>
            <a:pPr marL="914400" lvl="1" indent="-457200" defTabSz="914400">
              <a:lnSpc>
                <a:spcPct val="107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Adás-vételi vagy haszonbérleti szerződés közzétételi kérelem,</a:t>
            </a:r>
          </a:p>
          <a:p>
            <a:pPr marL="914400" lvl="1" indent="-457200" defTabSz="914400">
              <a:lnSpc>
                <a:spcPct val="107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Anyakönyvi kivonat kiállítási kérelem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xmlns="" id="{98C95C4E-4A1B-4018-812D-3C92CAB00E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7346" b="57024"/>
          <a:stretch/>
        </p:blipFill>
        <p:spPr>
          <a:xfrm>
            <a:off x="7618162" y="1828855"/>
            <a:ext cx="4033148" cy="430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60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xmlns="" id="{593A6835-AE0B-4A1F-95E4-ADE57EC1E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4736" y="259794"/>
            <a:ext cx="1152128" cy="40783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84A02B42-2035-432E-9C57-78B6B778B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512" y="260647"/>
            <a:ext cx="1859853" cy="432048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xmlns="" id="{E18EBAD9-1515-4397-BABC-53B5C1FC3E80}"/>
              </a:ext>
            </a:extLst>
          </p:cNvPr>
          <p:cNvSpPr/>
          <p:nvPr/>
        </p:nvSpPr>
        <p:spPr>
          <a:xfrm>
            <a:off x="3923406" y="188640"/>
            <a:ext cx="5194920" cy="73017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Bef>
                <a:spcPct val="0"/>
              </a:spcBef>
            </a:pPr>
            <a:r>
              <a:rPr lang="hu-HU" sz="2000" b="1" cap="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ELÜGY szolgáltatások elérése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xmlns="" id="{5BD16676-FA44-45E6-88E2-E34A604E95B0}"/>
              </a:ext>
            </a:extLst>
          </p:cNvPr>
          <p:cNvSpPr txBox="1"/>
          <p:nvPr/>
        </p:nvSpPr>
        <p:spPr>
          <a:xfrm>
            <a:off x="263352" y="1736511"/>
            <a:ext cx="399705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400" b="1">
                <a:solidFill>
                  <a:schemeClr val="lt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dirty="0"/>
              <a:t>Önkormányzati Hivatali Portál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xmlns="" id="{5BBCAEC4-B037-4F80-90E8-C1A735A1A4BD}"/>
              </a:ext>
            </a:extLst>
          </p:cNvPr>
          <p:cNvSpPr txBox="1"/>
          <p:nvPr/>
        </p:nvSpPr>
        <p:spPr>
          <a:xfrm>
            <a:off x="416711" y="2403720"/>
            <a:ext cx="553527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Közvetlenül: </a:t>
            </a:r>
            <a:r>
              <a:rPr lang="hu-HU" sz="2000" u="sng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https://ohp.asp.lgov.hu</a:t>
            </a: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lvl="1" indent="-28575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Személyre szabott ügyintézési felületen (SZÜF)</a:t>
            </a:r>
            <a:b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keresztül: </a:t>
            </a: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</a:t>
            </a:r>
            <a:r>
              <a:rPr lang="hu-HU" sz="2000" dirty="0" smtClean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://magyarorszag.hu/</a:t>
            </a:r>
            <a:endParaRPr lang="hu-HU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hu-HU" sz="20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Demo</a:t>
            </a:r>
            <a:r>
              <a:rPr lang="hu-HU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u-HU" sz="2000" i="1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</a:t>
            </a:r>
            <a:r>
              <a:rPr lang="hu-HU" sz="2000" i="1" dirty="0" smtClean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://ekozig.hu</a:t>
            </a:r>
            <a:r>
              <a:rPr lang="hu-HU" sz="2000" i="1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/</a:t>
            </a:r>
            <a:endParaRPr lang="hu-HU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Aft>
                <a:spcPts val="1800"/>
              </a:spcAft>
            </a:pPr>
            <a:endParaRPr lang="hu-H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Települési honlapokon</a:t>
            </a:r>
            <a:b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 banner támogatással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xmlns="" id="{378332F3-E75E-493B-8A63-9A7C7C5BA1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449" r="671" b="13809"/>
          <a:stretch/>
        </p:blipFill>
        <p:spPr>
          <a:xfrm>
            <a:off x="5303912" y="3645024"/>
            <a:ext cx="5660979" cy="26205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xmlns="" id="{CF2B7135-2F72-4FC5-9BF1-B3ACCB92E9B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82" t="9693" r="1178" b="7918"/>
          <a:stretch/>
        </p:blipFill>
        <p:spPr>
          <a:xfrm>
            <a:off x="6600056" y="1244356"/>
            <a:ext cx="4879600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3" name="Kép 12" descr="A képen kéz látható&#10;&#10;A leírás nagyon megbízható">
            <a:extLst>
              <a:ext uri="{FF2B5EF4-FFF2-40B4-BE49-F238E27FC236}">
                <a16:creationId xmlns:a16="http://schemas.microsoft.com/office/drawing/2014/main" xmlns="" id="{9FBA5F37-EC80-46A7-A0BA-AEF6187E315C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307" y="3933056"/>
            <a:ext cx="162877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70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hu-HU" sz="1800" dirty="0"/>
          </a:p>
          <a:p>
            <a:pPr lvl="0"/>
            <a:endParaRPr lang="hu-HU" sz="1800" dirty="0"/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593A6835-AE0B-4A1F-95E4-ADE57EC1E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672" y="272755"/>
            <a:ext cx="1152128" cy="40783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84A02B42-2035-432E-9C57-78B6B778B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53" y="271482"/>
            <a:ext cx="1859853" cy="432048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xmlns="" id="{BC3E9950-2105-47C1-9800-0277E1CB001B}"/>
              </a:ext>
            </a:extLst>
          </p:cNvPr>
          <p:cNvSpPr/>
          <p:nvPr/>
        </p:nvSpPr>
        <p:spPr>
          <a:xfrm>
            <a:off x="4037595" y="122420"/>
            <a:ext cx="4906888" cy="73017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Bef>
                <a:spcPct val="0"/>
              </a:spcBef>
            </a:pPr>
            <a:r>
              <a:rPr lang="hu-HU" sz="2000" b="1" cap="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Ügyfélazonosítás </a:t>
            </a:r>
          </a:p>
          <a:p>
            <a:pPr algn="ctr" defTabSz="914400">
              <a:spcBef>
                <a:spcPct val="0"/>
              </a:spcBef>
            </a:pPr>
            <a:r>
              <a:rPr lang="hu-HU" sz="1600" b="1" i="1" cap="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lang="hu-HU" sz="1600" b="1" i="1" cap="all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kaü</a:t>
            </a:r>
            <a:r>
              <a:rPr lang="hu-HU" sz="1600" b="1" i="1" cap="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F62F565F-B007-4CC5-BA15-01E0EFC4FD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1697" y="1490555"/>
            <a:ext cx="2583791" cy="19898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Nyíl: jobbra mutató 8">
            <a:extLst>
              <a:ext uri="{FF2B5EF4-FFF2-40B4-BE49-F238E27FC236}">
                <a16:creationId xmlns:a16="http://schemas.microsoft.com/office/drawing/2014/main" xmlns="" id="{357BD56B-FCC9-48FD-A724-F5C5B71955C3}"/>
              </a:ext>
            </a:extLst>
          </p:cNvPr>
          <p:cNvSpPr/>
          <p:nvPr/>
        </p:nvSpPr>
        <p:spPr>
          <a:xfrm>
            <a:off x="6009024" y="1777561"/>
            <a:ext cx="864096" cy="3159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xmlns="" id="{F8452C46-B203-4F8B-BDBE-B3ACB5DF800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647010" y="3936558"/>
            <a:ext cx="3301040" cy="273703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xmlns="" id="{534BEFC1-04A3-4B51-9F69-359978884CCF}"/>
              </a:ext>
            </a:extLst>
          </p:cNvPr>
          <p:cNvPicPr/>
          <p:nvPr/>
        </p:nvPicPr>
        <p:blipFill rotWithShape="1">
          <a:blip r:embed="rId7"/>
          <a:srcRect t="5716" b="4265"/>
          <a:stretch/>
        </p:blipFill>
        <p:spPr bwMode="auto">
          <a:xfrm>
            <a:off x="7084085" y="1330979"/>
            <a:ext cx="4988580" cy="235089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Nyíl: jobbra mutató 14">
            <a:extLst>
              <a:ext uri="{FF2B5EF4-FFF2-40B4-BE49-F238E27FC236}">
                <a16:creationId xmlns:a16="http://schemas.microsoft.com/office/drawing/2014/main" xmlns="" id="{55B3F85E-FA6F-404C-BA34-E9A1330E4E0C}"/>
              </a:ext>
            </a:extLst>
          </p:cNvPr>
          <p:cNvSpPr/>
          <p:nvPr/>
        </p:nvSpPr>
        <p:spPr>
          <a:xfrm rot="7393150" flipV="1">
            <a:off x="6549809" y="3366613"/>
            <a:ext cx="506875" cy="331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xmlns="" id="{1953CA5A-7979-485C-A048-E6D6E66D6690}"/>
              </a:ext>
            </a:extLst>
          </p:cNvPr>
          <p:cNvSpPr txBox="1"/>
          <p:nvPr/>
        </p:nvSpPr>
        <p:spPr>
          <a:xfrm>
            <a:off x="313499" y="4580608"/>
            <a:ext cx="405430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Két azonosítási mód:</a:t>
            </a:r>
            <a:b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2400" b="1" dirty="0">
                <a:latin typeface="Calibri" panose="020F0502020204030204" pitchFamily="34" charset="0"/>
                <a:cs typeface="Calibri" panose="020F0502020204030204" pitchFamily="34" charset="0"/>
              </a:rPr>
              <a:t>Telefonos azonosítás és Ügyfélkapu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Hamarosan </a:t>
            </a:r>
            <a:r>
              <a:rPr lang="hu-HU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eSZIG</a:t>
            </a: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 azonosítás is!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22181AE7-19FE-44E7-ADF4-9D554E8577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135" y="1330979"/>
            <a:ext cx="2258978" cy="2716099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xmlns="" id="{60A83C16-AD60-4C85-B970-9015BAF3EA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56240" y="4332269"/>
            <a:ext cx="3787825" cy="19832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Nyíl: jobbra mutató 15">
            <a:extLst>
              <a:ext uri="{FF2B5EF4-FFF2-40B4-BE49-F238E27FC236}">
                <a16:creationId xmlns:a16="http://schemas.microsoft.com/office/drawing/2014/main" xmlns="" id="{A0268AFF-A9A9-473F-9F6F-B0DA67E5C708}"/>
              </a:ext>
            </a:extLst>
          </p:cNvPr>
          <p:cNvSpPr/>
          <p:nvPr/>
        </p:nvSpPr>
        <p:spPr>
          <a:xfrm rot="5400000" flipV="1">
            <a:off x="10473667" y="3804297"/>
            <a:ext cx="506875" cy="331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108014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25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1" grpId="0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hu-HU" sz="1800" dirty="0"/>
          </a:p>
          <a:p>
            <a:pPr lvl="0"/>
            <a:endParaRPr lang="hu-HU" sz="1800" dirty="0"/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593A6835-AE0B-4A1F-95E4-ADE57EC1E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672" y="272755"/>
            <a:ext cx="1152128" cy="40783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84A02B42-2035-432E-9C57-78B6B778B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53" y="271482"/>
            <a:ext cx="1859853" cy="432048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xmlns="" id="{D290206A-6A2E-45F1-9471-CB523AD0B540}"/>
              </a:ext>
            </a:extLst>
          </p:cNvPr>
          <p:cNvSpPr/>
          <p:nvPr/>
        </p:nvSpPr>
        <p:spPr>
          <a:xfrm>
            <a:off x="4037595" y="122420"/>
            <a:ext cx="4906888" cy="73017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Bef>
                <a:spcPct val="0"/>
              </a:spcBef>
            </a:pPr>
            <a:r>
              <a:rPr lang="hu-HU" sz="2000" b="1" cap="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Elérhető szolgáltatások</a:t>
            </a:r>
            <a:endParaRPr lang="hu-HU" sz="1600" b="1" i="1" cap="all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xmlns="" id="{A999C18C-AD57-4B8F-B7BA-03B0567361AE}"/>
              </a:ext>
            </a:extLst>
          </p:cNvPr>
          <p:cNvSpPr txBox="1"/>
          <p:nvPr/>
        </p:nvSpPr>
        <p:spPr>
          <a:xfrm>
            <a:off x="3647729" y="1377561"/>
            <a:ext cx="3096344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400" b="1">
                <a:solidFill>
                  <a:schemeClr val="lt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dirty="0"/>
              <a:t>Településválasztás</a:t>
            </a:r>
            <a:br>
              <a:rPr lang="hu-HU" dirty="0"/>
            </a:br>
            <a:r>
              <a:rPr lang="hu-HU" sz="2000" dirty="0"/>
              <a:t>(kedvenc önkormányzat)</a:t>
            </a:r>
            <a:endParaRPr lang="hu-HU" dirty="0"/>
          </a:p>
        </p:txBody>
      </p:sp>
      <p:pic>
        <p:nvPicPr>
          <p:cNvPr id="28" name="Kép 27">
            <a:extLst>
              <a:ext uri="{FF2B5EF4-FFF2-40B4-BE49-F238E27FC236}">
                <a16:creationId xmlns:a16="http://schemas.microsoft.com/office/drawing/2014/main" xmlns="" id="{F0E0C14C-BC23-4424-9648-296A7E56009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431704" y="2534529"/>
            <a:ext cx="8374938" cy="37601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6" name="Nyíl: lefelé mutató 35">
            <a:extLst>
              <a:ext uri="{FF2B5EF4-FFF2-40B4-BE49-F238E27FC236}">
                <a16:creationId xmlns:a16="http://schemas.microsoft.com/office/drawing/2014/main" xmlns="" id="{D7A49844-9E07-412A-8926-E09F2C5E0C9B}"/>
              </a:ext>
            </a:extLst>
          </p:cNvPr>
          <p:cNvSpPr/>
          <p:nvPr/>
        </p:nvSpPr>
        <p:spPr>
          <a:xfrm rot="16200000">
            <a:off x="7151061" y="126005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217D87F8-A6EC-48C6-9727-D0880E434A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143" y="1428602"/>
            <a:ext cx="2844309" cy="4869160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xmlns="" id="{A20CF2D3-6D92-41A3-86DE-26ED5E5DFDCD}"/>
              </a:ext>
            </a:extLst>
          </p:cNvPr>
          <p:cNvSpPr txBox="1"/>
          <p:nvPr/>
        </p:nvSpPr>
        <p:spPr>
          <a:xfrm>
            <a:off x="8042682" y="1428602"/>
            <a:ext cx="318410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400" b="1">
                <a:solidFill>
                  <a:schemeClr val="lt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dirty="0"/>
              <a:t>Szolgáltatásválasztás</a:t>
            </a:r>
          </a:p>
        </p:txBody>
      </p:sp>
      <p:sp>
        <p:nvSpPr>
          <p:cNvPr id="12" name="Nyíl: lefelé mutató 11">
            <a:extLst>
              <a:ext uri="{FF2B5EF4-FFF2-40B4-BE49-F238E27FC236}">
                <a16:creationId xmlns:a16="http://schemas.microsoft.com/office/drawing/2014/main" xmlns="" id="{FA3796DA-AF2F-44CF-9A38-A5F8B2A1DA6F}"/>
              </a:ext>
            </a:extLst>
          </p:cNvPr>
          <p:cNvSpPr/>
          <p:nvPr/>
        </p:nvSpPr>
        <p:spPr>
          <a:xfrm>
            <a:off x="9454262" y="1965679"/>
            <a:ext cx="484632" cy="5005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3619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6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rtalom helye 1">
            <a:extLst>
              <a:ext uri="{FF2B5EF4-FFF2-40B4-BE49-F238E27FC236}">
                <a16:creationId xmlns:a16="http://schemas.microsoft.com/office/drawing/2014/main" xmlns="" id="{6B66FF44-07BC-43FE-AD20-3D19D737B9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2555876"/>
              </p:ext>
            </p:extLst>
          </p:nvPr>
        </p:nvGraphicFramePr>
        <p:xfrm>
          <a:off x="332143" y="838579"/>
          <a:ext cx="11737304" cy="3168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Kép 3">
            <a:extLst>
              <a:ext uri="{FF2B5EF4-FFF2-40B4-BE49-F238E27FC236}">
                <a16:creationId xmlns:a16="http://schemas.microsoft.com/office/drawing/2014/main" xmlns="" id="{593A6835-AE0B-4A1F-95E4-ADE57EC1EA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8672" y="272755"/>
            <a:ext cx="1152128" cy="40783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84A02B42-2035-432E-9C57-78B6B778B9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3553" y="271482"/>
            <a:ext cx="1859853" cy="432048"/>
          </a:xfrm>
          <a:prstGeom prst="rect">
            <a:avLst/>
          </a:prstGeom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xmlns="" id="{8D678837-1C65-4BDC-8A99-5AC75A9DE87D}"/>
              </a:ext>
            </a:extLst>
          </p:cNvPr>
          <p:cNvSpPr/>
          <p:nvPr/>
        </p:nvSpPr>
        <p:spPr>
          <a:xfrm>
            <a:off x="4037595" y="122420"/>
            <a:ext cx="4906888" cy="73017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Bef>
                <a:spcPct val="0"/>
              </a:spcBef>
            </a:pPr>
            <a:r>
              <a:rPr lang="hu-HU" sz="2000" b="1" cap="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Ügyindítás 1.</a:t>
            </a:r>
            <a:endParaRPr lang="hu-HU" sz="1600" b="1" i="1" cap="all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xmlns="" id="{BD7ED2A1-D9DD-4733-A792-FA2E94AE9F25}"/>
              </a:ext>
            </a:extLst>
          </p:cNvPr>
          <p:cNvSpPr txBox="1"/>
          <p:nvPr/>
        </p:nvSpPr>
        <p:spPr>
          <a:xfrm>
            <a:off x="2432931" y="3356992"/>
            <a:ext cx="8343589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2800" b="1" u="sng" dirty="0">
                <a:latin typeface="Calibri" panose="020F0502020204030204" pitchFamily="34" charset="0"/>
                <a:cs typeface="Calibri" panose="020F0502020204030204" pitchFamily="34" charset="0"/>
              </a:rPr>
              <a:t>BKSZ: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hu-HU" dirty="0"/>
              <a:t>Jogilag elismert elektronikus kapcsolattartási forma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hu-HU" dirty="0"/>
              <a:t>Négy kritériumot teljesít: 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dirty="0"/>
              <a:t>tartalmát csak a címzett ismerheti meg, 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dirty="0"/>
              <a:t>a beküldés során a tartalma nem változik meg, 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dirty="0"/>
              <a:t>hitelesen igazolja az átvételt vagy át nem vételt (kézbesítési vélelem),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dirty="0"/>
              <a:t>ezekről elektronikus igazolást állít ki</a:t>
            </a:r>
          </a:p>
        </p:txBody>
      </p:sp>
    </p:spTree>
    <p:extLst>
      <p:ext uri="{BB962C8B-B14F-4D97-AF65-F5344CB8AC3E}">
        <p14:creationId xmlns:p14="http://schemas.microsoft.com/office/powerpoint/2010/main" val="520412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xmlns="" id="{1BB06270-EE8B-41B9-AC17-E484A515B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3" y="271482"/>
            <a:ext cx="1859853" cy="432048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xmlns="" id="{A1F5E6AB-2D7E-4488-AC34-A57A56407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672" y="272755"/>
            <a:ext cx="1152128" cy="407832"/>
          </a:xfrm>
          <a:prstGeom prst="rect">
            <a:avLst/>
          </a:prstGeom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xmlns="" id="{64D669D0-13D5-42BF-8B2A-5C52C36E1492}"/>
              </a:ext>
            </a:extLst>
          </p:cNvPr>
          <p:cNvSpPr/>
          <p:nvPr/>
        </p:nvSpPr>
        <p:spPr>
          <a:xfrm>
            <a:off x="4037595" y="122420"/>
            <a:ext cx="4906888" cy="73017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Bef>
                <a:spcPct val="0"/>
              </a:spcBef>
            </a:pPr>
            <a:r>
              <a:rPr lang="hu-HU" sz="2000" b="1" cap="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Ügyindítás 2.</a:t>
            </a:r>
            <a:endParaRPr lang="hu-HU" sz="1600" b="1" i="1" cap="all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D601FA3E-A1E7-4799-9631-D6BCE0475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984" y="1998305"/>
            <a:ext cx="5259645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xmlns="" id="{D7755CD5-DDBF-481F-9C44-B9E3EC6EF9A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 rot="21116027">
            <a:off x="396802" y="2011356"/>
            <a:ext cx="4718272" cy="41399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xmlns="" id="{3173EA13-B228-45D2-97FA-45D640A81A27}"/>
              </a:ext>
            </a:extLst>
          </p:cNvPr>
          <p:cNvSpPr txBox="1"/>
          <p:nvPr/>
        </p:nvSpPr>
        <p:spPr>
          <a:xfrm>
            <a:off x="335360" y="1338684"/>
            <a:ext cx="399705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400" b="1">
                <a:solidFill>
                  <a:schemeClr val="lt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dirty="0"/>
              <a:t>OHP - Űrlapválasztás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xmlns="" id="{4F628156-86BB-4332-B0BA-0F0472CD3E38}"/>
              </a:ext>
            </a:extLst>
          </p:cNvPr>
          <p:cNvSpPr txBox="1"/>
          <p:nvPr/>
        </p:nvSpPr>
        <p:spPr>
          <a:xfrm>
            <a:off x="6816080" y="1338684"/>
            <a:ext cx="399705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400" b="1">
                <a:solidFill>
                  <a:schemeClr val="lt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dirty="0"/>
              <a:t>OHP – </a:t>
            </a:r>
            <a:r>
              <a:rPr lang="hu-HU" dirty="0" err="1"/>
              <a:t>Űrlapelőtöltés</a:t>
            </a:r>
            <a:r>
              <a:rPr lang="hu-HU" dirty="0"/>
              <a:t> -kitöltés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xmlns="" id="{10F6EF0B-B418-44C8-9C58-3717DA78932C}"/>
              </a:ext>
            </a:extLst>
          </p:cNvPr>
          <p:cNvSpPr txBox="1"/>
          <p:nvPr/>
        </p:nvSpPr>
        <p:spPr>
          <a:xfrm>
            <a:off x="5303912" y="2286442"/>
            <a:ext cx="1831718" cy="1261884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latin typeface="Calibri" panose="020F0502020204030204" pitchFamily="34" charset="0"/>
                <a:cs typeface="Calibri" panose="020F0502020204030204" pitchFamily="34" charset="0"/>
              </a:rPr>
              <a:t>Személyi adat és lakcím-nyilvántartás: </a:t>
            </a:r>
          </a:p>
          <a:p>
            <a:pPr algn="ctr"/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lakóhely, tartózkodási hely, értesítési cím</a:t>
            </a:r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xmlns="" id="{436893F8-729E-49A7-B655-15CDAB8B18D4}"/>
              </a:ext>
            </a:extLst>
          </p:cNvPr>
          <p:cNvSpPr txBox="1"/>
          <p:nvPr/>
        </p:nvSpPr>
        <p:spPr>
          <a:xfrm rot="308618">
            <a:off x="10601655" y="3709598"/>
            <a:ext cx="1484767" cy="984885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latin typeface="Calibri" panose="020F0502020204030204" pitchFamily="34" charset="0"/>
                <a:cs typeface="Calibri" panose="020F0502020204030204" pitchFamily="34" charset="0"/>
              </a:rPr>
              <a:t>ÖNY: </a:t>
            </a:r>
          </a:p>
          <a:p>
            <a:pPr algn="ctr"/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természetes személyazonosító adatok (4T)</a:t>
            </a:r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374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xmlns="" id="{593A6835-AE0B-4A1F-95E4-ADE57EC1E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672" y="272755"/>
            <a:ext cx="1152128" cy="40783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84A02B42-2035-432E-9C57-78B6B778B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53" y="271482"/>
            <a:ext cx="1859853" cy="43204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xmlns="" id="{2F1B989C-DF58-430D-BE80-9647755FD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1412" y="1196752"/>
            <a:ext cx="3948769" cy="53643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xmlns="" id="{5B35F813-23ED-4B9B-BAE7-42DFCD83F0EB}"/>
              </a:ext>
            </a:extLst>
          </p:cNvPr>
          <p:cNvSpPr txBox="1"/>
          <p:nvPr/>
        </p:nvSpPr>
        <p:spPr>
          <a:xfrm>
            <a:off x="335360" y="1772816"/>
            <a:ext cx="648072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Ügyfél az által csatolt mellékleteket hitelesítheti:</a:t>
            </a:r>
          </a:p>
          <a:p>
            <a:pPr>
              <a:spcAft>
                <a:spcPts val="600"/>
              </a:spcAft>
            </a:pP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Azonosításra visszavezetett dokumentumhitelesítéssel (AVDH):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Teljes bizonyító erejű magánokirat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A szolgáltató (NISZ Zrt.) személyhez rendeli a dokumentumot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És a személyhez rendelést hitelesen igazolja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hu-H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xmlns="" id="{A4B4A7DF-7D92-4334-974D-B95506375187}"/>
              </a:ext>
            </a:extLst>
          </p:cNvPr>
          <p:cNvSpPr/>
          <p:nvPr/>
        </p:nvSpPr>
        <p:spPr>
          <a:xfrm>
            <a:off x="4189995" y="274820"/>
            <a:ext cx="4906888" cy="73017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Bef>
                <a:spcPct val="0"/>
              </a:spcBef>
            </a:pPr>
            <a:r>
              <a:rPr lang="hu-HU" sz="2000" b="1" cap="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Ügyindítás 3.</a:t>
            </a:r>
            <a:endParaRPr lang="hu-HU" sz="1600" b="1" i="1" cap="all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xmlns="" id="{3C67F8F0-84FE-415D-823A-3AFDB116362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81233">
            <a:off x="5177357" y="4715444"/>
            <a:ext cx="1629172" cy="14673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397735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284679" y="179388"/>
            <a:ext cx="4412043" cy="864096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u-HU" dirty="0"/>
              <a:t>TARTALOMJEGYZÉK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593A6835-AE0B-4A1F-95E4-ADE57EC1E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672" y="272755"/>
            <a:ext cx="1152128" cy="40783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xmlns="" id="{84A02B42-2035-432E-9C57-78B6B778B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53" y="271482"/>
            <a:ext cx="1859853" cy="432048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xmlns="" id="{E6CF4DA9-9133-4AE0-920C-4EA4A88C83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8435847"/>
              </p:ext>
            </p:extLst>
          </p:nvPr>
        </p:nvGraphicFramePr>
        <p:xfrm>
          <a:off x="263352" y="1988840"/>
          <a:ext cx="11809312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2" name="Kép 11">
            <a:extLst>
              <a:ext uri="{FF2B5EF4-FFF2-40B4-BE49-F238E27FC236}">
                <a16:creationId xmlns:a16="http://schemas.microsoft.com/office/drawing/2014/main" xmlns="" id="{CEBA452B-AF49-4117-8770-42EE3BBA800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35470">
            <a:off x="747611" y="2676113"/>
            <a:ext cx="2879712" cy="287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683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hu-HU" sz="1800" dirty="0"/>
          </a:p>
          <a:p>
            <a:pPr lvl="0"/>
            <a:endParaRPr lang="hu-HU" sz="1800" dirty="0"/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593A6835-AE0B-4A1F-95E4-ADE57EC1E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672" y="272755"/>
            <a:ext cx="1152128" cy="40783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84A02B42-2035-432E-9C57-78B6B778B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53" y="271482"/>
            <a:ext cx="1859853" cy="432048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xmlns="" id="{AE9E07CA-9ED4-4D6F-82AB-63C27CC97540}"/>
              </a:ext>
            </a:extLst>
          </p:cNvPr>
          <p:cNvSpPr/>
          <p:nvPr/>
        </p:nvSpPr>
        <p:spPr>
          <a:xfrm>
            <a:off x="4037595" y="271482"/>
            <a:ext cx="4906888" cy="73017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Bef>
                <a:spcPct val="0"/>
              </a:spcBef>
            </a:pPr>
            <a:r>
              <a:rPr lang="hu-HU" sz="2000" b="1" cap="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adóegyenleg</a:t>
            </a:r>
            <a:endParaRPr lang="hu-HU" sz="1600" b="1" cap="all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xmlns="" id="{B9DE759F-1969-46C0-9A6F-99C94DED8A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07" r="6620"/>
          <a:stretch/>
        </p:blipFill>
        <p:spPr>
          <a:xfrm>
            <a:off x="119336" y="3621416"/>
            <a:ext cx="6120680" cy="3206536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xmlns="" id="{B8F0933F-BA2A-47AB-B073-81FC7147A2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1984" y="1277099"/>
            <a:ext cx="6064966" cy="5096442"/>
          </a:xfrm>
          <a:prstGeom prst="rect">
            <a:avLst/>
          </a:prstGeom>
        </p:spPr>
      </p:pic>
      <p:sp>
        <p:nvSpPr>
          <p:cNvPr id="10" name="Téglalap 9">
            <a:extLst>
              <a:ext uri="{FF2B5EF4-FFF2-40B4-BE49-F238E27FC236}">
                <a16:creationId xmlns:a16="http://schemas.microsoft.com/office/drawing/2014/main" xmlns="" id="{53F3544C-ED12-4BD1-8EF6-2A22C4977D06}"/>
              </a:ext>
            </a:extLst>
          </p:cNvPr>
          <p:cNvSpPr/>
          <p:nvPr/>
        </p:nvSpPr>
        <p:spPr>
          <a:xfrm>
            <a:off x="633895" y="1367293"/>
            <a:ext cx="404238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</a:pPr>
            <a:r>
              <a:rPr lang="hu-HU" sz="2000" b="1" dirty="0">
                <a:latin typeface="Calibri" panose="020F0502020204030204" pitchFamily="34" charset="0"/>
                <a:cs typeface="Calibri" panose="020F0502020204030204" pitchFamily="34" charset="0"/>
              </a:rPr>
              <a:t>Adóegyenleg lekérdezése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Saját vagy képviselt nevében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Képviselet: meghatalmazás az ASP ADÓ szakrendszer, később RNY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Egyszerű vagy részletes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hu-H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Nyíl: lefelé mutató 11">
            <a:extLst>
              <a:ext uri="{FF2B5EF4-FFF2-40B4-BE49-F238E27FC236}">
                <a16:creationId xmlns:a16="http://schemas.microsoft.com/office/drawing/2014/main" xmlns="" id="{71E25804-7A31-4155-BB01-37D20D58F317}"/>
              </a:ext>
            </a:extLst>
          </p:cNvPr>
          <p:cNvSpPr/>
          <p:nvPr/>
        </p:nvSpPr>
        <p:spPr>
          <a:xfrm rot="16200000">
            <a:off x="4597497" y="1871117"/>
            <a:ext cx="360040" cy="25476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Nyíl: lefelé mutató 12">
            <a:extLst>
              <a:ext uri="{FF2B5EF4-FFF2-40B4-BE49-F238E27FC236}">
                <a16:creationId xmlns:a16="http://schemas.microsoft.com/office/drawing/2014/main" xmlns="" id="{202EC4F1-97C7-4C85-AB9E-0A3222E88C4F}"/>
              </a:ext>
            </a:extLst>
          </p:cNvPr>
          <p:cNvSpPr/>
          <p:nvPr/>
        </p:nvSpPr>
        <p:spPr>
          <a:xfrm>
            <a:off x="1343472" y="3294261"/>
            <a:ext cx="288032" cy="654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0772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hu-HU" sz="1800" dirty="0"/>
          </a:p>
          <a:p>
            <a:pPr lvl="0"/>
            <a:endParaRPr lang="hu-HU" sz="1800" dirty="0"/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593A6835-AE0B-4A1F-95E4-ADE57EC1E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672" y="272755"/>
            <a:ext cx="1152128" cy="40783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84A02B42-2035-432E-9C57-78B6B778B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53" y="271482"/>
            <a:ext cx="1859853" cy="432048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xmlns="" id="{AE9E07CA-9ED4-4D6F-82AB-63C27CC97540}"/>
              </a:ext>
            </a:extLst>
          </p:cNvPr>
          <p:cNvSpPr/>
          <p:nvPr/>
        </p:nvSpPr>
        <p:spPr>
          <a:xfrm>
            <a:off x="4037595" y="271482"/>
            <a:ext cx="4906888" cy="73017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Bef>
                <a:spcPct val="0"/>
              </a:spcBef>
            </a:pPr>
            <a:r>
              <a:rPr lang="hu-HU" sz="2000" b="1" cap="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ügykövetés</a:t>
            </a:r>
            <a:endParaRPr lang="hu-HU" sz="1600" b="1" cap="all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xmlns="" id="{7B8A6722-3B3E-40FA-BFCF-55CB55C1EB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8049355"/>
              </p:ext>
            </p:extLst>
          </p:nvPr>
        </p:nvGraphicFramePr>
        <p:xfrm>
          <a:off x="-1104800" y="1123707"/>
          <a:ext cx="6926560" cy="2126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" name="Kép 10">
            <a:extLst>
              <a:ext uri="{FF2B5EF4-FFF2-40B4-BE49-F238E27FC236}">
                <a16:creationId xmlns:a16="http://schemas.microsoft.com/office/drawing/2014/main" xmlns="" id="{CF61C5E4-6012-43A1-BFB1-7FAF9ACE87D1}"/>
              </a:ext>
            </a:extLst>
          </p:cNvPr>
          <p:cNvPicPr/>
          <p:nvPr/>
        </p:nvPicPr>
        <p:blipFill rotWithShape="1">
          <a:blip r:embed="rId10"/>
          <a:srcRect r="16338"/>
          <a:stretch/>
        </p:blipFill>
        <p:spPr>
          <a:xfrm>
            <a:off x="3719736" y="2996953"/>
            <a:ext cx="7992888" cy="3442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9894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hu-HU" sz="1800" dirty="0"/>
          </a:p>
          <a:p>
            <a:pPr lvl="0"/>
            <a:endParaRPr lang="hu-HU" sz="1800" dirty="0"/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593A6835-AE0B-4A1F-95E4-ADE57EC1E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672" y="272755"/>
            <a:ext cx="1152128" cy="40783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84A02B42-2035-432E-9C57-78B6B778B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53" y="271482"/>
            <a:ext cx="1859853" cy="432048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xmlns="" id="{8A905163-D41A-4CF6-9072-E879DBAFA99D}"/>
              </a:ext>
            </a:extLst>
          </p:cNvPr>
          <p:cNvSpPr/>
          <p:nvPr/>
        </p:nvSpPr>
        <p:spPr>
          <a:xfrm>
            <a:off x="4037595" y="271482"/>
            <a:ext cx="4906888" cy="73017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Bef>
                <a:spcPct val="0"/>
              </a:spcBef>
            </a:pPr>
            <a:r>
              <a:rPr lang="hu-HU" sz="2000" b="1" cap="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Beérkezett kérelmek</a:t>
            </a:r>
            <a:br>
              <a:rPr lang="hu-HU" sz="2000" b="1" cap="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hu-HU" sz="2000" b="1" cap="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kezelése 1.</a:t>
            </a:r>
            <a:endParaRPr lang="hu-HU" sz="1600" b="1" cap="all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7C8DDB7F-988D-4E6A-9782-91014622D1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3583105"/>
              </p:ext>
            </p:extLst>
          </p:nvPr>
        </p:nvGraphicFramePr>
        <p:xfrm>
          <a:off x="-312712" y="1434207"/>
          <a:ext cx="5616624" cy="5191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93AE9926-2FAC-404D-B77E-73F60C3108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4429" y="3038515"/>
            <a:ext cx="6799433" cy="3153456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xmlns="" id="{CF1C4EB6-2826-4053-B85C-3F9646C2DA1F}"/>
              </a:ext>
            </a:extLst>
          </p:cNvPr>
          <p:cNvSpPr txBox="1"/>
          <p:nvPr/>
        </p:nvSpPr>
        <p:spPr>
          <a:xfrm>
            <a:off x="5045325" y="1703402"/>
            <a:ext cx="6677643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400" b="1">
                <a:solidFill>
                  <a:schemeClr val="lt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dirty="0">
                <a:cs typeface="Calibri" panose="020F0502020204030204" pitchFamily="34" charset="0"/>
              </a:rPr>
              <a:t>Integrált és automatizált működés az IRAT és az ASP szakrendszerek között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74457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xmlns="" id="{593A6835-AE0B-4A1F-95E4-ADE57EC1E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2424" y="324004"/>
            <a:ext cx="1152128" cy="40783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84A02B42-2035-432E-9C57-78B6B778B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448" y="324044"/>
            <a:ext cx="1859853" cy="432048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xmlns="" id="{A4EFAF78-12AA-4467-B82F-4773E4EFA953}"/>
              </a:ext>
            </a:extLst>
          </p:cNvPr>
          <p:cNvSpPr txBox="1"/>
          <p:nvPr/>
        </p:nvSpPr>
        <p:spPr>
          <a:xfrm>
            <a:off x="191344" y="1318364"/>
            <a:ext cx="6264696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400" b="1">
                <a:solidFill>
                  <a:schemeClr val="lt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sz="2000" dirty="0"/>
              <a:t>Űrlaponként testre szabható automatikus iktatás</a:t>
            </a: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xmlns="" id="{E42B0852-D138-4C3D-8122-184B61108EB6}"/>
              </a:ext>
            </a:extLst>
          </p:cNvPr>
          <p:cNvSpPr/>
          <p:nvPr/>
        </p:nvSpPr>
        <p:spPr>
          <a:xfrm>
            <a:off x="4189995" y="174982"/>
            <a:ext cx="4906888" cy="73017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Bef>
                <a:spcPct val="0"/>
              </a:spcBef>
            </a:pPr>
            <a:r>
              <a:rPr lang="hu-HU" sz="2000" b="1" cap="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Beérkezett kérelmek</a:t>
            </a:r>
            <a:br>
              <a:rPr lang="hu-HU" sz="2000" b="1" cap="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hu-HU" sz="2000" b="1" cap="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kezelése 2.</a:t>
            </a:r>
            <a:endParaRPr lang="hu-HU" sz="1600" b="1" cap="all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2B7C3018-805F-4F2C-B6BA-B589A44CE3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45"/>
          <a:stretch/>
        </p:blipFill>
        <p:spPr>
          <a:xfrm>
            <a:off x="1225292" y="1750968"/>
            <a:ext cx="9839260" cy="5028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4982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xmlns="" id="{593A6835-AE0B-4A1F-95E4-ADE57EC1E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2424" y="324004"/>
            <a:ext cx="1152128" cy="40783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84A02B42-2035-432E-9C57-78B6B778B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448" y="324044"/>
            <a:ext cx="1859853" cy="432048"/>
          </a:xfrm>
          <a:prstGeom prst="rect">
            <a:avLst/>
          </a:prstGeom>
        </p:spPr>
      </p:pic>
      <p:sp>
        <p:nvSpPr>
          <p:cNvPr id="14" name="Téglalap 13">
            <a:extLst>
              <a:ext uri="{FF2B5EF4-FFF2-40B4-BE49-F238E27FC236}">
                <a16:creationId xmlns:a16="http://schemas.microsoft.com/office/drawing/2014/main" xmlns="" id="{B43E62D9-CD7F-4323-9895-75A200E39BED}"/>
              </a:ext>
            </a:extLst>
          </p:cNvPr>
          <p:cNvSpPr/>
          <p:nvPr/>
        </p:nvSpPr>
        <p:spPr>
          <a:xfrm>
            <a:off x="4037595" y="271482"/>
            <a:ext cx="4906888" cy="73017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Bef>
                <a:spcPct val="0"/>
              </a:spcBef>
            </a:pPr>
            <a:r>
              <a:rPr lang="hu-HU" sz="2000" b="1" cap="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Beérkezett kérelmek</a:t>
            </a:r>
            <a:br>
              <a:rPr lang="hu-HU" sz="2000" b="1" cap="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hu-HU" sz="2000" b="1" cap="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kezelése 3.</a:t>
            </a:r>
            <a:endParaRPr lang="hu-HU" sz="1600" b="1" cap="all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xmlns="" id="{FF688EF9-61A1-454D-BAFA-57477887CA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364" y="1916832"/>
            <a:ext cx="11688442" cy="4536504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xmlns="" id="{A4EFAF78-12AA-4467-B82F-4773E4EFA953}"/>
              </a:ext>
            </a:extLst>
          </p:cNvPr>
          <p:cNvSpPr txBox="1"/>
          <p:nvPr/>
        </p:nvSpPr>
        <p:spPr>
          <a:xfrm>
            <a:off x="335360" y="1336092"/>
            <a:ext cx="10513168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400" b="1">
                <a:solidFill>
                  <a:schemeClr val="lt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sz="2000" dirty="0"/>
              <a:t>Az ASP IRAT-ban a beküldött űrlap XML és olvasható PDF formátumban is megtalálható</a:t>
            </a:r>
          </a:p>
        </p:txBody>
      </p:sp>
    </p:spTree>
    <p:extLst>
      <p:ext uri="{BB962C8B-B14F-4D97-AF65-F5344CB8AC3E}">
        <p14:creationId xmlns:p14="http://schemas.microsoft.com/office/powerpoint/2010/main" val="786766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xmlns="" id="{593A6835-AE0B-4A1F-95E4-ADE57EC1E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2424" y="324004"/>
            <a:ext cx="1152128" cy="40783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84A02B42-2035-432E-9C57-78B6B778B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448" y="324044"/>
            <a:ext cx="1859853" cy="432048"/>
          </a:xfrm>
          <a:prstGeom prst="rect">
            <a:avLst/>
          </a:prstGeom>
        </p:spPr>
      </p:pic>
      <p:sp>
        <p:nvSpPr>
          <p:cNvPr id="14" name="Téglalap 13">
            <a:extLst>
              <a:ext uri="{FF2B5EF4-FFF2-40B4-BE49-F238E27FC236}">
                <a16:creationId xmlns:a16="http://schemas.microsoft.com/office/drawing/2014/main" xmlns="" id="{B43E62D9-CD7F-4323-9895-75A200E39BED}"/>
              </a:ext>
            </a:extLst>
          </p:cNvPr>
          <p:cNvSpPr/>
          <p:nvPr/>
        </p:nvSpPr>
        <p:spPr>
          <a:xfrm>
            <a:off x="4037595" y="271482"/>
            <a:ext cx="4906888" cy="73017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Bef>
                <a:spcPct val="0"/>
              </a:spcBef>
            </a:pPr>
            <a:r>
              <a:rPr lang="hu-HU" sz="1600" b="1" cap="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Szakrendszeri ügyintézés támogatása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xmlns="" id="{A4EFAF78-12AA-4467-B82F-4773E4EFA953}"/>
              </a:ext>
            </a:extLst>
          </p:cNvPr>
          <p:cNvSpPr txBox="1"/>
          <p:nvPr/>
        </p:nvSpPr>
        <p:spPr>
          <a:xfrm>
            <a:off x="335360" y="1336092"/>
            <a:ext cx="11305256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400" b="1">
                <a:solidFill>
                  <a:schemeClr val="lt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sz="2000" dirty="0"/>
              <a:t>A szakrendszeri integráció keretében az ASP ADÓ az iktatási adatokon túl a bevallás adatait is átveszi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xmlns="" id="{D4D8F350-A278-4E71-BDC7-CDC0CDB35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025" y="1857600"/>
            <a:ext cx="10339949" cy="4728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Ellipszis 2">
            <a:extLst>
              <a:ext uri="{FF2B5EF4-FFF2-40B4-BE49-F238E27FC236}">
                <a16:creationId xmlns:a16="http://schemas.microsoft.com/office/drawing/2014/main" xmlns="" id="{753F6B3D-9CBF-4C1E-AAEB-45477E26790B}"/>
              </a:ext>
            </a:extLst>
          </p:cNvPr>
          <p:cNvSpPr/>
          <p:nvPr/>
        </p:nvSpPr>
        <p:spPr>
          <a:xfrm>
            <a:off x="6491039" y="3401616"/>
            <a:ext cx="1440160" cy="34563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71976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63352" y="1412776"/>
            <a:ext cx="4663767" cy="5367938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Automatizált</a:t>
            </a: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 működés!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ASP szakrendszer által nem lefedett esetben: manuálisan </a:t>
            </a:r>
            <a:r>
              <a:rPr lang="hu-H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doc</a:t>
            </a: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 / pdf határozatok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Szervezeti AVDH = hiteles közokirat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kézbesítés</a:t>
            </a: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 többféle módon elektronikusan vagy papír alapon (ügyféli igény figyelembe vétele kérelem / RNY manuális ellenőrzése)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A kézbesítésről vagy át nem vételről </a:t>
            </a:r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vevénykezelés automatikus módon</a:t>
            </a: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 szakrendszeri átadás (ADÓ) </a:t>
            </a: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 jogerőre emelkedés támogatása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593A6835-AE0B-4A1F-95E4-ADE57EC1E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2424" y="324004"/>
            <a:ext cx="1152128" cy="40783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84A02B42-2035-432E-9C57-78B6B778B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448" y="324044"/>
            <a:ext cx="1859853" cy="432048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xmlns="" id="{5D829E01-A431-4BE0-A5D5-0446C2F9AC65}"/>
              </a:ext>
            </a:extLst>
          </p:cNvPr>
          <p:cNvSpPr/>
          <p:nvPr/>
        </p:nvSpPr>
        <p:spPr>
          <a:xfrm>
            <a:off x="3195066" y="248766"/>
            <a:ext cx="6634734" cy="73017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u-HU" sz="2000" b="1" cap="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kiadmányozás, kézbesítés, </a:t>
            </a:r>
            <a:br>
              <a:rPr lang="hu-HU" sz="2000" b="1" cap="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hu-HU" sz="2000" b="1" cap="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vevénykezelés 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xmlns="" id="{1F34A67A-302D-49A4-A38D-EAD7247233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0686" y="2355517"/>
            <a:ext cx="6517067" cy="28083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xmlns="" id="{CFBC4A4B-FDCC-4D77-A21E-D9AC4D8ED2A4}"/>
              </a:ext>
            </a:extLst>
          </p:cNvPr>
          <p:cNvSpPr txBox="1"/>
          <p:nvPr/>
        </p:nvSpPr>
        <p:spPr>
          <a:xfrm>
            <a:off x="5375920" y="1313284"/>
            <a:ext cx="580261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400" b="1">
                <a:solidFill>
                  <a:schemeClr val="lt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sz="2000" dirty="0"/>
              <a:t>Az ASP IRAT-ban egyedileg is hitelesíthetőek szervezeti AVDH-</a:t>
            </a:r>
            <a:r>
              <a:rPr lang="hu-HU" sz="2000" dirty="0" err="1"/>
              <a:t>val</a:t>
            </a:r>
            <a:r>
              <a:rPr lang="hu-HU" sz="2000" dirty="0"/>
              <a:t> a dokumentumok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xmlns="" id="{411FADF4-34D9-475B-8B23-40C8C4BBFE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53" r="17187"/>
          <a:stretch/>
        </p:blipFill>
        <p:spPr>
          <a:xfrm>
            <a:off x="9768408" y="4410794"/>
            <a:ext cx="2232249" cy="2343602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xmlns="" id="{06945AD3-4C9B-4E53-A993-E14E2D43B87F}"/>
              </a:ext>
            </a:extLst>
          </p:cNvPr>
          <p:cNvSpPr txBox="1"/>
          <p:nvPr/>
        </p:nvSpPr>
        <p:spPr>
          <a:xfrm>
            <a:off x="7432082" y="5631042"/>
            <a:ext cx="2394273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400" b="1">
                <a:solidFill>
                  <a:schemeClr val="lt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sz="2000" dirty="0"/>
              <a:t>Lehetséges kézbesítési módok</a:t>
            </a:r>
          </a:p>
        </p:txBody>
      </p:sp>
    </p:spTree>
    <p:extLst>
      <p:ext uri="{BB962C8B-B14F-4D97-AF65-F5344CB8AC3E}">
        <p14:creationId xmlns:p14="http://schemas.microsoft.com/office/powerpoint/2010/main" val="279990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5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75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xmlns="" id="{593A6835-AE0B-4A1F-95E4-ADE57EC1E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8672" y="272755"/>
            <a:ext cx="1152128" cy="40783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84A02B42-2035-432E-9C57-78B6B778B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553" y="271482"/>
            <a:ext cx="1859853" cy="432048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xmlns="" id="{C9EC5E93-7A84-4D32-94B9-7BB9E82D8B2D}"/>
              </a:ext>
            </a:extLst>
          </p:cNvPr>
          <p:cNvSpPr/>
          <p:nvPr/>
        </p:nvSpPr>
        <p:spPr>
          <a:xfrm>
            <a:off x="4256932" y="228727"/>
            <a:ext cx="4536504" cy="73017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sz="2000" b="1" cap="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jövő évi fejlesztési irányok</a:t>
            </a:r>
            <a:br>
              <a:rPr lang="hu-HU" sz="2000" b="1" cap="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hu-HU" sz="1600" b="1" i="1" cap="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(2019)</a:t>
            </a:r>
            <a:endParaRPr lang="hu-HU" sz="2000" b="1" i="1" cap="all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xmlns="" id="{25D1004A-D915-4DA2-9CAB-7EE2B0BDF5F1}"/>
              </a:ext>
            </a:extLst>
          </p:cNvPr>
          <p:cNvSpPr/>
          <p:nvPr/>
        </p:nvSpPr>
        <p:spPr>
          <a:xfrm rot="21130888">
            <a:off x="479376" y="2386017"/>
            <a:ext cx="6336704" cy="362804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hu-HU" sz="2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Új SZEÜSZ-ök, továbbfejlesztett SZEÜSZ-integráció:</a:t>
            </a:r>
          </a:p>
          <a:p>
            <a:pPr marL="800100" lvl="1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Automatizált RNY</a:t>
            </a:r>
          </a:p>
          <a:p>
            <a:pPr marL="800100" lvl="1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</a:t>
            </a: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ktronikus Fizetési és Elszámolási Rendszer </a:t>
            </a:r>
            <a:r>
              <a:rPr lang="pt-B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(EFER)</a:t>
            </a:r>
            <a:r>
              <a:rPr lang="hu-H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800100" lvl="1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Elektronikus dokumentumtárolási szolgáltatás </a:t>
            </a:r>
            <a:r>
              <a:rPr lang="hu-H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(EDT)</a:t>
            </a:r>
          </a:p>
          <a:p>
            <a:pPr marL="800100" lvl="1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Elektronikus irat átalakítása hiteles papír alapú irattá, azaz a </a:t>
            </a:r>
            <a:r>
              <a:rPr lang="hu-H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HIBRID</a:t>
            </a:r>
          </a:p>
          <a:p>
            <a:pPr marL="800100" lvl="1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Központi Kormányzati Szolgáltatás Busz (</a:t>
            </a:r>
            <a:r>
              <a:rPr lang="hu-HU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KKSzB</a:t>
            </a:r>
            <a:r>
              <a:rPr lang="hu-H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2F9D6E93-8CA9-4295-B975-F1B3DE26C1E7}"/>
              </a:ext>
            </a:extLst>
          </p:cNvPr>
          <p:cNvSpPr txBox="1"/>
          <p:nvPr/>
        </p:nvSpPr>
        <p:spPr>
          <a:xfrm>
            <a:off x="7101162" y="1707793"/>
            <a:ext cx="4753890" cy="16312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EFER: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csak tranzakciós költségek (jóval kedvezőbb, mint a piaci ár)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3 fizetési mód: POS, VPOS, házibank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automatikus elszámolás biztosítása</a:t>
            </a: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xmlns="" id="{C7C56910-689B-4C40-9005-F3600BA8B8D1}"/>
              </a:ext>
            </a:extLst>
          </p:cNvPr>
          <p:cNvSpPr/>
          <p:nvPr/>
        </p:nvSpPr>
        <p:spPr>
          <a:xfrm>
            <a:off x="7464152" y="3518992"/>
            <a:ext cx="4390900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000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KKSZB belső szakrendszeri ügyintézéshez, információátadás automatizálása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xmlns="" id="{FA4A59A8-9350-4997-8B03-B4D667748A21}"/>
              </a:ext>
            </a:extLst>
          </p:cNvPr>
          <p:cNvSpPr/>
          <p:nvPr/>
        </p:nvSpPr>
        <p:spPr>
          <a:xfrm>
            <a:off x="8141170" y="4718461"/>
            <a:ext cx="3697932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000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Posta hibrid elvégzi a nyomtatást, borítékolást, postázást</a:t>
            </a:r>
          </a:p>
        </p:txBody>
      </p:sp>
    </p:spTree>
    <p:extLst>
      <p:ext uri="{BB962C8B-B14F-4D97-AF65-F5344CB8AC3E}">
        <p14:creationId xmlns:p14="http://schemas.microsoft.com/office/powerpoint/2010/main" val="2231016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8967463D-8AB1-48D8-B0FB-4A579E538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4" y="260647"/>
            <a:ext cx="1859853" cy="432048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xmlns="" id="{8A39A815-F387-494E-8B5E-D66CA246F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2424" y="284863"/>
            <a:ext cx="1152128" cy="407832"/>
          </a:xfrm>
          <a:prstGeom prst="rect">
            <a:avLst/>
          </a:prstGeom>
        </p:spPr>
      </p:pic>
      <p:sp>
        <p:nvSpPr>
          <p:cNvPr id="40" name="Téglalap 39">
            <a:extLst>
              <a:ext uri="{FF2B5EF4-FFF2-40B4-BE49-F238E27FC236}">
                <a16:creationId xmlns:a16="http://schemas.microsoft.com/office/drawing/2014/main" xmlns="" id="{CB9688C5-0A1F-433B-862F-F48D1E49DC7C}"/>
              </a:ext>
            </a:extLst>
          </p:cNvPr>
          <p:cNvSpPr/>
          <p:nvPr/>
        </p:nvSpPr>
        <p:spPr>
          <a:xfrm>
            <a:off x="4256932" y="228727"/>
            <a:ext cx="4536504" cy="73017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sz="2000" b="1" cap="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jövő évi fejlesztési irányok</a:t>
            </a:r>
            <a:br>
              <a:rPr lang="hu-HU" sz="2000" b="1" cap="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hu-HU" sz="1600" b="1" i="1" cap="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(2019)</a:t>
            </a:r>
            <a:endParaRPr lang="hu-HU" sz="2000" b="1" i="1" cap="all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xmlns="" id="{7B6F2D0C-1808-4AE1-A0C9-5A831340A835}"/>
              </a:ext>
            </a:extLst>
          </p:cNvPr>
          <p:cNvGrpSpPr/>
          <p:nvPr/>
        </p:nvGrpSpPr>
        <p:grpSpPr>
          <a:xfrm>
            <a:off x="165244" y="1274738"/>
            <a:ext cx="11862789" cy="5432977"/>
            <a:chOff x="165244" y="1274738"/>
            <a:chExt cx="11862789" cy="5432977"/>
          </a:xfrm>
        </p:grpSpPr>
        <p:sp>
          <p:nvSpPr>
            <p:cNvPr id="24" name="Szövegdoboz 23">
              <a:extLst>
                <a:ext uri="{FF2B5EF4-FFF2-40B4-BE49-F238E27FC236}">
                  <a16:creationId xmlns:a16="http://schemas.microsoft.com/office/drawing/2014/main" xmlns="" id="{F8B9796A-FAF9-4BAD-B30D-487C5E95A685}"/>
                </a:ext>
              </a:extLst>
            </p:cNvPr>
            <p:cNvSpPr txBox="1"/>
            <p:nvPr/>
          </p:nvSpPr>
          <p:spPr>
            <a:xfrm>
              <a:off x="8547192" y="1487766"/>
              <a:ext cx="2082676" cy="46166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u-HU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Posta hibrid</a:t>
              </a:r>
            </a:p>
          </p:txBody>
        </p:sp>
        <p:sp>
          <p:nvSpPr>
            <p:cNvPr id="36" name="Szövegdoboz 35">
              <a:extLst>
                <a:ext uri="{FF2B5EF4-FFF2-40B4-BE49-F238E27FC236}">
                  <a16:creationId xmlns:a16="http://schemas.microsoft.com/office/drawing/2014/main" xmlns="" id="{53BD88E1-7881-4164-8748-D42702BA4CD6}"/>
                </a:ext>
              </a:extLst>
            </p:cNvPr>
            <p:cNvSpPr txBox="1"/>
            <p:nvPr/>
          </p:nvSpPr>
          <p:spPr>
            <a:xfrm>
              <a:off x="5745339" y="4863698"/>
              <a:ext cx="2082676" cy="46166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u-HU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KKSZB</a:t>
              </a:r>
            </a:p>
          </p:txBody>
        </p:sp>
        <p:sp>
          <p:nvSpPr>
            <p:cNvPr id="37" name="Szövegdoboz 36">
              <a:extLst>
                <a:ext uri="{FF2B5EF4-FFF2-40B4-BE49-F238E27FC236}">
                  <a16:creationId xmlns:a16="http://schemas.microsoft.com/office/drawing/2014/main" xmlns="" id="{4F0C76BC-DA73-4DFD-8849-E95B12AF04C4}"/>
                </a:ext>
              </a:extLst>
            </p:cNvPr>
            <p:cNvSpPr txBox="1"/>
            <p:nvPr/>
          </p:nvSpPr>
          <p:spPr>
            <a:xfrm>
              <a:off x="9006824" y="2934411"/>
              <a:ext cx="1461495" cy="46166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u-HU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EDT</a:t>
              </a:r>
            </a:p>
          </p:txBody>
        </p:sp>
        <p:sp>
          <p:nvSpPr>
            <p:cNvPr id="38" name="Szövegdoboz 37">
              <a:extLst>
                <a:ext uri="{FF2B5EF4-FFF2-40B4-BE49-F238E27FC236}">
                  <a16:creationId xmlns:a16="http://schemas.microsoft.com/office/drawing/2014/main" xmlns="" id="{BAA4E8D4-9F03-45C2-83A7-EE2846B0E284}"/>
                </a:ext>
              </a:extLst>
            </p:cNvPr>
            <p:cNvSpPr txBox="1"/>
            <p:nvPr/>
          </p:nvSpPr>
          <p:spPr>
            <a:xfrm>
              <a:off x="4903458" y="1381615"/>
              <a:ext cx="2082676" cy="46166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u-HU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KKSZB</a:t>
              </a:r>
            </a:p>
          </p:txBody>
        </p:sp>
        <p:graphicFrame>
          <p:nvGraphicFramePr>
            <p:cNvPr id="5" name="Diagram 4">
              <a:extLst>
                <a:ext uri="{FF2B5EF4-FFF2-40B4-BE49-F238E27FC236}">
                  <a16:creationId xmlns:a16="http://schemas.microsoft.com/office/drawing/2014/main" xmlns="" id="{B2C18A74-63E7-4E5B-B68F-B65B9421417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56806315"/>
                </p:ext>
              </p:extLst>
            </p:nvPr>
          </p:nvGraphicFramePr>
          <p:xfrm>
            <a:off x="1551455" y="1656743"/>
            <a:ext cx="9923312" cy="478555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sp>
          <p:nvSpPr>
            <p:cNvPr id="12" name="Szövegdoboz 11">
              <a:extLst>
                <a:ext uri="{FF2B5EF4-FFF2-40B4-BE49-F238E27FC236}">
                  <a16:creationId xmlns:a16="http://schemas.microsoft.com/office/drawing/2014/main" xmlns="" id="{20FF4CB2-5821-412C-965C-9508F2611F6B}"/>
                </a:ext>
              </a:extLst>
            </p:cNvPr>
            <p:cNvSpPr txBox="1"/>
            <p:nvPr/>
          </p:nvSpPr>
          <p:spPr>
            <a:xfrm rot="1298804">
              <a:off x="1263130" y="3401188"/>
              <a:ext cx="1040676" cy="523220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u-HU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KAÜ</a:t>
              </a:r>
            </a:p>
          </p:txBody>
        </p:sp>
        <p:sp>
          <p:nvSpPr>
            <p:cNvPr id="17" name="Szövegdoboz 16">
              <a:extLst>
                <a:ext uri="{FF2B5EF4-FFF2-40B4-BE49-F238E27FC236}">
                  <a16:creationId xmlns:a16="http://schemas.microsoft.com/office/drawing/2014/main" xmlns="" id="{85A1614C-D158-4EEA-B23B-A36AE8D4258A}"/>
                </a:ext>
              </a:extLst>
            </p:cNvPr>
            <p:cNvSpPr txBox="1"/>
            <p:nvPr/>
          </p:nvSpPr>
          <p:spPr>
            <a:xfrm rot="20856162">
              <a:off x="165244" y="1274738"/>
              <a:ext cx="1979112" cy="1754326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u-H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Elektronikus</a:t>
              </a:r>
              <a:br>
                <a:rPr lang="hu-HU" sz="20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hu-HU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űrlap-kitöltés támogatási </a:t>
              </a:r>
              <a:r>
                <a:rPr lang="hu-HU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/>
              </a:r>
              <a:br>
                <a:rPr lang="hu-HU" sz="20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hu-H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szolgáltatás</a:t>
              </a:r>
            </a:p>
            <a:p>
              <a:pPr algn="ctr"/>
              <a:r>
                <a:rPr lang="hu-H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hu-HU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iForm</a:t>
              </a:r>
              <a:r>
                <a:rPr lang="hu-H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21" name="Szövegdoboz 20">
              <a:extLst>
                <a:ext uri="{FF2B5EF4-FFF2-40B4-BE49-F238E27FC236}">
                  <a16:creationId xmlns:a16="http://schemas.microsoft.com/office/drawing/2014/main" xmlns="" id="{717FD067-73BC-4DFA-A11D-D22EB84E11EC}"/>
                </a:ext>
              </a:extLst>
            </p:cNvPr>
            <p:cNvSpPr txBox="1"/>
            <p:nvPr/>
          </p:nvSpPr>
          <p:spPr>
            <a:xfrm rot="501571">
              <a:off x="3694376" y="3431965"/>
              <a:ext cx="1158184" cy="461665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u-HU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SZÜF</a:t>
              </a:r>
            </a:p>
          </p:txBody>
        </p:sp>
        <p:sp>
          <p:nvSpPr>
            <p:cNvPr id="23" name="Szövegdoboz 22">
              <a:extLst>
                <a:ext uri="{FF2B5EF4-FFF2-40B4-BE49-F238E27FC236}">
                  <a16:creationId xmlns:a16="http://schemas.microsoft.com/office/drawing/2014/main" xmlns="" id="{25962DEA-23B5-4AA1-A9B4-860F2CA1DCC1}"/>
                </a:ext>
              </a:extLst>
            </p:cNvPr>
            <p:cNvSpPr txBox="1"/>
            <p:nvPr/>
          </p:nvSpPr>
          <p:spPr>
            <a:xfrm rot="21020130">
              <a:off x="1031116" y="6004412"/>
              <a:ext cx="1040676" cy="523220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u-HU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RNY</a:t>
              </a:r>
            </a:p>
          </p:txBody>
        </p:sp>
        <p:sp>
          <p:nvSpPr>
            <p:cNvPr id="25" name="Szövegdoboz 24">
              <a:extLst>
                <a:ext uri="{FF2B5EF4-FFF2-40B4-BE49-F238E27FC236}">
                  <a16:creationId xmlns:a16="http://schemas.microsoft.com/office/drawing/2014/main" xmlns="" id="{9D56D387-7C44-47FD-B909-3662B2F05377}"/>
                </a:ext>
              </a:extLst>
            </p:cNvPr>
            <p:cNvSpPr txBox="1"/>
            <p:nvPr/>
          </p:nvSpPr>
          <p:spPr>
            <a:xfrm rot="21020130">
              <a:off x="1400817" y="4390840"/>
              <a:ext cx="1040676" cy="523220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u-HU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RNY</a:t>
              </a:r>
            </a:p>
          </p:txBody>
        </p:sp>
        <p:sp>
          <p:nvSpPr>
            <p:cNvPr id="26" name="Szövegdoboz 25">
              <a:extLst>
                <a:ext uri="{FF2B5EF4-FFF2-40B4-BE49-F238E27FC236}">
                  <a16:creationId xmlns:a16="http://schemas.microsoft.com/office/drawing/2014/main" xmlns="" id="{22E3D539-06A2-4020-AF62-0625D3A23FB5}"/>
                </a:ext>
              </a:extLst>
            </p:cNvPr>
            <p:cNvSpPr txBox="1"/>
            <p:nvPr/>
          </p:nvSpPr>
          <p:spPr>
            <a:xfrm rot="1281961">
              <a:off x="7307677" y="1325717"/>
              <a:ext cx="1040676" cy="523220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u-HU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RNY</a:t>
              </a:r>
            </a:p>
          </p:txBody>
        </p:sp>
        <p:sp>
          <p:nvSpPr>
            <p:cNvPr id="27" name="Szövegdoboz 26">
              <a:extLst>
                <a:ext uri="{FF2B5EF4-FFF2-40B4-BE49-F238E27FC236}">
                  <a16:creationId xmlns:a16="http://schemas.microsoft.com/office/drawing/2014/main" xmlns="" id="{4BCE2FA2-2FCA-4D26-B4C0-CA15C450B9A6}"/>
                </a:ext>
              </a:extLst>
            </p:cNvPr>
            <p:cNvSpPr txBox="1"/>
            <p:nvPr/>
          </p:nvSpPr>
          <p:spPr>
            <a:xfrm rot="504757">
              <a:off x="7704809" y="5035064"/>
              <a:ext cx="1040676" cy="523220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u-HU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ÖNY</a:t>
              </a:r>
            </a:p>
          </p:txBody>
        </p:sp>
        <p:sp>
          <p:nvSpPr>
            <p:cNvPr id="28" name="Szövegdoboz 27">
              <a:extLst>
                <a:ext uri="{FF2B5EF4-FFF2-40B4-BE49-F238E27FC236}">
                  <a16:creationId xmlns:a16="http://schemas.microsoft.com/office/drawing/2014/main" xmlns="" id="{C0C0BA91-F781-43D7-98C9-286054BD0727}"/>
                </a:ext>
              </a:extLst>
            </p:cNvPr>
            <p:cNvSpPr txBox="1"/>
            <p:nvPr/>
          </p:nvSpPr>
          <p:spPr>
            <a:xfrm rot="21184096">
              <a:off x="4862805" y="5281211"/>
              <a:ext cx="1040676" cy="523220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u-HU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AVDH</a:t>
              </a:r>
            </a:p>
          </p:txBody>
        </p:sp>
        <p:sp>
          <p:nvSpPr>
            <p:cNvPr id="30" name="Szövegdoboz 29">
              <a:extLst>
                <a:ext uri="{FF2B5EF4-FFF2-40B4-BE49-F238E27FC236}">
                  <a16:creationId xmlns:a16="http://schemas.microsoft.com/office/drawing/2014/main" xmlns="" id="{B0ADD926-D0C8-49EF-9F0D-07277909EFA7}"/>
                </a:ext>
              </a:extLst>
            </p:cNvPr>
            <p:cNvSpPr txBox="1"/>
            <p:nvPr/>
          </p:nvSpPr>
          <p:spPr>
            <a:xfrm rot="1947819">
              <a:off x="10636973" y="1505567"/>
              <a:ext cx="1040676" cy="523220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u-HU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AVDH</a:t>
              </a:r>
            </a:p>
          </p:txBody>
        </p:sp>
        <p:sp>
          <p:nvSpPr>
            <p:cNvPr id="31" name="Szövegdoboz 30">
              <a:extLst>
                <a:ext uri="{FF2B5EF4-FFF2-40B4-BE49-F238E27FC236}">
                  <a16:creationId xmlns:a16="http://schemas.microsoft.com/office/drawing/2014/main" xmlns="" id="{4E9E9D0C-E5A2-4A22-B26B-74FD96481D10}"/>
                </a:ext>
              </a:extLst>
            </p:cNvPr>
            <p:cNvSpPr txBox="1"/>
            <p:nvPr/>
          </p:nvSpPr>
          <p:spPr>
            <a:xfrm rot="1234817">
              <a:off x="10987357" y="5045623"/>
              <a:ext cx="1040676" cy="523220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u-HU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BKSZ</a:t>
              </a:r>
            </a:p>
          </p:txBody>
        </p:sp>
        <p:sp>
          <p:nvSpPr>
            <p:cNvPr id="33" name="Szövegdoboz 32">
              <a:extLst>
                <a:ext uri="{FF2B5EF4-FFF2-40B4-BE49-F238E27FC236}">
                  <a16:creationId xmlns:a16="http://schemas.microsoft.com/office/drawing/2014/main" xmlns="" id="{CB9862EA-1FD4-4A40-B7A0-B243F8D26856}"/>
                </a:ext>
              </a:extLst>
            </p:cNvPr>
            <p:cNvSpPr txBox="1"/>
            <p:nvPr/>
          </p:nvSpPr>
          <p:spPr>
            <a:xfrm>
              <a:off x="6530261" y="6146140"/>
              <a:ext cx="1040676" cy="523220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u-HU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BKSZ</a:t>
              </a:r>
            </a:p>
          </p:txBody>
        </p:sp>
        <p:sp>
          <p:nvSpPr>
            <p:cNvPr id="34" name="Szövegdoboz 33">
              <a:extLst>
                <a:ext uri="{FF2B5EF4-FFF2-40B4-BE49-F238E27FC236}">
                  <a16:creationId xmlns:a16="http://schemas.microsoft.com/office/drawing/2014/main" xmlns="" id="{25D2BED7-1B8A-4F62-97F1-78DA3D2431D3}"/>
                </a:ext>
              </a:extLst>
            </p:cNvPr>
            <p:cNvSpPr txBox="1"/>
            <p:nvPr/>
          </p:nvSpPr>
          <p:spPr>
            <a:xfrm>
              <a:off x="522677" y="5307233"/>
              <a:ext cx="1533569" cy="523220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u-HU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E-Papír</a:t>
              </a:r>
            </a:p>
          </p:txBody>
        </p:sp>
        <p:sp>
          <p:nvSpPr>
            <p:cNvPr id="19" name="Szövegdoboz 18">
              <a:extLst>
                <a:ext uri="{FF2B5EF4-FFF2-40B4-BE49-F238E27FC236}">
                  <a16:creationId xmlns:a16="http://schemas.microsoft.com/office/drawing/2014/main" xmlns="" id="{FB0C542E-B00C-4024-A4DF-90F13978DFA9}"/>
                </a:ext>
              </a:extLst>
            </p:cNvPr>
            <p:cNvSpPr txBox="1"/>
            <p:nvPr/>
          </p:nvSpPr>
          <p:spPr>
            <a:xfrm rot="1234817">
              <a:off x="10972176" y="2845516"/>
              <a:ext cx="1040676" cy="523220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u-HU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BKSZ</a:t>
              </a:r>
            </a:p>
          </p:txBody>
        </p:sp>
        <p:sp>
          <p:nvSpPr>
            <p:cNvPr id="20" name="Szövegdoboz 19">
              <a:extLst>
                <a:ext uri="{FF2B5EF4-FFF2-40B4-BE49-F238E27FC236}">
                  <a16:creationId xmlns:a16="http://schemas.microsoft.com/office/drawing/2014/main" xmlns="" id="{26A6505B-A484-4B91-8EE5-0C81F03F063E}"/>
                </a:ext>
              </a:extLst>
            </p:cNvPr>
            <p:cNvSpPr txBox="1"/>
            <p:nvPr/>
          </p:nvSpPr>
          <p:spPr>
            <a:xfrm>
              <a:off x="4932712" y="5963371"/>
              <a:ext cx="1040676" cy="523220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u-HU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iForm</a:t>
              </a:r>
            </a:p>
          </p:txBody>
        </p:sp>
        <p:sp>
          <p:nvSpPr>
            <p:cNvPr id="22" name="Szövegdoboz 21">
              <a:extLst>
                <a:ext uri="{FF2B5EF4-FFF2-40B4-BE49-F238E27FC236}">
                  <a16:creationId xmlns:a16="http://schemas.microsoft.com/office/drawing/2014/main" xmlns="" id="{10FE2A7B-116F-4B38-B2C1-2F605F02B811}"/>
                </a:ext>
              </a:extLst>
            </p:cNvPr>
            <p:cNvSpPr txBox="1"/>
            <p:nvPr/>
          </p:nvSpPr>
          <p:spPr>
            <a:xfrm rot="796451">
              <a:off x="7704808" y="3333542"/>
              <a:ext cx="1040676" cy="523220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u-HU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BKSZ</a:t>
              </a:r>
            </a:p>
          </p:txBody>
        </p:sp>
        <p:grpSp>
          <p:nvGrpSpPr>
            <p:cNvPr id="4" name="Csoportba foglalás 3">
              <a:extLst>
                <a:ext uri="{FF2B5EF4-FFF2-40B4-BE49-F238E27FC236}">
                  <a16:creationId xmlns:a16="http://schemas.microsoft.com/office/drawing/2014/main" xmlns="" id="{3258D2DF-1C7D-45A7-BFDD-05D108CDCD2A}"/>
                </a:ext>
              </a:extLst>
            </p:cNvPr>
            <p:cNvGrpSpPr/>
            <p:nvPr/>
          </p:nvGrpSpPr>
          <p:grpSpPr>
            <a:xfrm>
              <a:off x="4897929" y="1362191"/>
              <a:ext cx="5878591" cy="5345524"/>
              <a:chOff x="4897929" y="1362191"/>
              <a:chExt cx="5878591" cy="5345524"/>
            </a:xfrm>
          </p:grpSpPr>
          <p:sp>
            <p:nvSpPr>
              <p:cNvPr id="29" name="Szövegdoboz 28">
                <a:extLst>
                  <a:ext uri="{FF2B5EF4-FFF2-40B4-BE49-F238E27FC236}">
                    <a16:creationId xmlns:a16="http://schemas.microsoft.com/office/drawing/2014/main" xmlns="" id="{DC6960DA-D208-4A46-A34E-C7F88257C925}"/>
                  </a:ext>
                </a:extLst>
              </p:cNvPr>
              <p:cNvSpPr txBox="1"/>
              <p:nvPr/>
            </p:nvSpPr>
            <p:spPr>
              <a:xfrm>
                <a:off x="7919070" y="5696955"/>
                <a:ext cx="2857450" cy="461665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RNY automatizmus</a:t>
                </a:r>
              </a:p>
            </p:txBody>
          </p:sp>
          <p:sp>
            <p:nvSpPr>
              <p:cNvPr id="32" name="Szövegdoboz 31">
                <a:extLst>
                  <a:ext uri="{FF2B5EF4-FFF2-40B4-BE49-F238E27FC236}">
                    <a16:creationId xmlns:a16="http://schemas.microsoft.com/office/drawing/2014/main" xmlns="" id="{708623E2-C02B-4F08-BD46-AD50827B937D}"/>
                  </a:ext>
                </a:extLst>
              </p:cNvPr>
              <p:cNvSpPr txBox="1"/>
              <p:nvPr/>
            </p:nvSpPr>
            <p:spPr>
              <a:xfrm>
                <a:off x="7886016" y="6246050"/>
                <a:ext cx="1636836" cy="461665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EFER</a:t>
                </a:r>
              </a:p>
            </p:txBody>
          </p:sp>
          <p:sp>
            <p:nvSpPr>
              <p:cNvPr id="54" name="Szövegdoboz 53">
                <a:extLst>
                  <a:ext uri="{FF2B5EF4-FFF2-40B4-BE49-F238E27FC236}">
                    <a16:creationId xmlns:a16="http://schemas.microsoft.com/office/drawing/2014/main" xmlns="" id="{E8878233-B9D5-4DD9-ABE4-68CEAC5317FF}"/>
                  </a:ext>
                </a:extLst>
              </p:cNvPr>
              <p:cNvSpPr txBox="1"/>
              <p:nvPr/>
            </p:nvSpPr>
            <p:spPr>
              <a:xfrm>
                <a:off x="8541663" y="1468342"/>
                <a:ext cx="2082676" cy="461665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Posta hibrid</a:t>
                </a:r>
              </a:p>
            </p:txBody>
          </p:sp>
          <p:sp>
            <p:nvSpPr>
              <p:cNvPr id="55" name="Szövegdoboz 54">
                <a:extLst>
                  <a:ext uri="{FF2B5EF4-FFF2-40B4-BE49-F238E27FC236}">
                    <a16:creationId xmlns:a16="http://schemas.microsoft.com/office/drawing/2014/main" xmlns="" id="{6AF9D2E7-4B9C-4F4A-BAC8-7CB60A29815D}"/>
                  </a:ext>
                </a:extLst>
              </p:cNvPr>
              <p:cNvSpPr txBox="1"/>
              <p:nvPr/>
            </p:nvSpPr>
            <p:spPr>
              <a:xfrm>
                <a:off x="5739810" y="4844274"/>
                <a:ext cx="2082676" cy="461665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KKSZB</a:t>
                </a:r>
              </a:p>
            </p:txBody>
          </p:sp>
          <p:sp>
            <p:nvSpPr>
              <p:cNvPr id="56" name="Szövegdoboz 55">
                <a:extLst>
                  <a:ext uri="{FF2B5EF4-FFF2-40B4-BE49-F238E27FC236}">
                    <a16:creationId xmlns:a16="http://schemas.microsoft.com/office/drawing/2014/main" xmlns="" id="{119DA6FE-4593-457B-B7B9-8CC2DC6554D4}"/>
                  </a:ext>
                </a:extLst>
              </p:cNvPr>
              <p:cNvSpPr txBox="1"/>
              <p:nvPr/>
            </p:nvSpPr>
            <p:spPr>
              <a:xfrm>
                <a:off x="9001295" y="2914987"/>
                <a:ext cx="1461495" cy="461665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EDT</a:t>
                </a:r>
              </a:p>
            </p:txBody>
          </p:sp>
          <p:sp>
            <p:nvSpPr>
              <p:cNvPr id="57" name="Szövegdoboz 56">
                <a:extLst>
                  <a:ext uri="{FF2B5EF4-FFF2-40B4-BE49-F238E27FC236}">
                    <a16:creationId xmlns:a16="http://schemas.microsoft.com/office/drawing/2014/main" xmlns="" id="{E054E3E0-7D67-454B-A664-A32B4FB2277E}"/>
                  </a:ext>
                </a:extLst>
              </p:cNvPr>
              <p:cNvSpPr txBox="1"/>
              <p:nvPr/>
            </p:nvSpPr>
            <p:spPr>
              <a:xfrm>
                <a:off x="4897929" y="1362191"/>
                <a:ext cx="2082676" cy="461665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KKSZB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4562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xmlns="" id="{593A6835-AE0B-4A1F-95E4-ADE57EC1E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8672" y="272755"/>
            <a:ext cx="1152128" cy="40783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84A02B42-2035-432E-9C57-78B6B778B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553" y="271482"/>
            <a:ext cx="1859853" cy="432048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xmlns="" id="{C9EC5E93-7A84-4D32-94B9-7BB9E82D8B2D}"/>
              </a:ext>
            </a:extLst>
          </p:cNvPr>
          <p:cNvSpPr/>
          <p:nvPr/>
        </p:nvSpPr>
        <p:spPr>
          <a:xfrm>
            <a:off x="4256932" y="228727"/>
            <a:ext cx="4536504" cy="73017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sz="2000" b="1" i="1" cap="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összegzés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xmlns="" id="{E8DD74EF-1149-4631-BB99-CF6DFB9A17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7960990"/>
              </p:ext>
            </p:extLst>
          </p:nvPr>
        </p:nvGraphicFramePr>
        <p:xfrm>
          <a:off x="2927648" y="1206326"/>
          <a:ext cx="8820980" cy="5319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Kép 11">
            <a:extLst>
              <a:ext uri="{FF2B5EF4-FFF2-40B4-BE49-F238E27FC236}">
                <a16:creationId xmlns:a16="http://schemas.microsoft.com/office/drawing/2014/main" xmlns="" id="{48EF6510-11E2-48A4-915F-D131CF76203A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63900" y="1772816"/>
            <a:ext cx="2808312" cy="287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88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137568" y="188640"/>
            <a:ext cx="4706942" cy="864096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algn="ctr"/>
            <a:r>
              <a:rPr lang="hu-HU" dirty="0"/>
              <a:t>AZ EÜSZTV.-NEK VALÓ MEGFELELÉS IRÁNYAI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593A6835-AE0B-4A1F-95E4-ADE57EC1E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672" y="272755"/>
            <a:ext cx="1152128" cy="40783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xmlns="" id="{84A02B42-2035-432E-9C57-78B6B778B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53" y="271482"/>
            <a:ext cx="1859853" cy="432048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xmlns="" id="{936E7083-E1DF-4479-A828-9EB15E725D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7920234"/>
              </p:ext>
            </p:extLst>
          </p:nvPr>
        </p:nvGraphicFramePr>
        <p:xfrm>
          <a:off x="335361" y="1536711"/>
          <a:ext cx="11586636" cy="2828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xmlns="" id="{FFB6DF2A-CC93-4351-BB5C-FB23A554DD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9762299"/>
              </p:ext>
            </p:extLst>
          </p:nvPr>
        </p:nvGraphicFramePr>
        <p:xfrm>
          <a:off x="335361" y="3672736"/>
          <a:ext cx="11586636" cy="314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32619079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FC6CD88-6984-45F1-AE40-00B8B96EC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C54058D-C069-4371-913E-CD092EE450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  <p:bldGraphic spid="12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137568" y="188640"/>
            <a:ext cx="4706942" cy="864096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algn="ctr"/>
            <a:r>
              <a:rPr lang="hu-HU" dirty="0" smtClean="0"/>
              <a:t>ASP ELÜGY oktatás</a:t>
            </a:r>
            <a:endParaRPr lang="hu-HU" dirty="0"/>
          </a:p>
        </p:txBody>
      </p:sp>
      <p:pic>
        <p:nvPicPr>
          <p:cNvPr id="10" name="Kép 9">
            <a:extLst>
              <a:ext uri="{FF2B5EF4-FFF2-40B4-BE49-F238E27FC236}">
                <a16:creationId xmlns="" xmlns:a16="http://schemas.microsoft.com/office/drawing/2014/main" id="{593A6835-AE0B-4A1F-95E4-ADE57EC1E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672" y="272755"/>
            <a:ext cx="1152128" cy="40783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="" xmlns:a16="http://schemas.microsoft.com/office/drawing/2014/main" id="{84A02B42-2035-432E-9C57-78B6B778B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53" y="271482"/>
            <a:ext cx="1859853" cy="432048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="" xmlns:a16="http://schemas.microsoft.com/office/drawing/2014/main" id="{936E7083-E1DF-4479-A828-9EB15E725D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2425181"/>
              </p:ext>
            </p:extLst>
          </p:nvPr>
        </p:nvGraphicFramePr>
        <p:xfrm>
          <a:off x="263352" y="2523912"/>
          <a:ext cx="11586636" cy="2513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="" xmlns:a16="http://schemas.microsoft.com/office/drawing/2014/main" id="{FFB6DF2A-CC93-4351-BB5C-FB23A554DD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7377692"/>
              </p:ext>
            </p:extLst>
          </p:nvPr>
        </p:nvGraphicFramePr>
        <p:xfrm>
          <a:off x="263352" y="4509120"/>
          <a:ext cx="11658645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" name="Szövegdoboz 1"/>
          <p:cNvSpPr txBox="1"/>
          <p:nvPr/>
        </p:nvSpPr>
        <p:spPr>
          <a:xfrm>
            <a:off x="566193" y="1477376"/>
            <a:ext cx="107773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b="1" dirty="0" smtClean="0"/>
              <a:t>Alapvetés: a szolgáltatások értéke attól függ, hogy azok találkoznak-e a felhasználói igényekkel, </a:t>
            </a:r>
          </a:p>
          <a:p>
            <a:pPr algn="ctr"/>
            <a:r>
              <a:rPr lang="hu-HU" b="1" dirty="0" smtClean="0"/>
              <a:t>és valóban használhatóak-e a célcsoportok számára.</a:t>
            </a:r>
          </a:p>
          <a:p>
            <a:pPr algn="ctr"/>
            <a:r>
              <a:rPr lang="hu-HU" b="1" dirty="0" smtClean="0"/>
              <a:t>Ehhez járul hozzá a megfelelő tájékoztatás és oktatás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11230963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FC6CD88-6984-45F1-AE40-00B8B96EC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C54058D-C069-4371-913E-CD092EE450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  <p:bldGraphic spid="12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67608" y="1412776"/>
            <a:ext cx="4419600" cy="1440160"/>
          </a:xfrm>
        </p:spPr>
        <p:txBody>
          <a:bodyPr/>
          <a:lstStyle/>
          <a:p>
            <a:r>
              <a:rPr lang="hu-HU" dirty="0"/>
              <a:t>KÖSZÖNÖM </a:t>
            </a:r>
            <a:br>
              <a:rPr lang="hu-HU" dirty="0"/>
            </a:br>
            <a:r>
              <a:rPr lang="hu-HU" dirty="0"/>
              <a:t>A FIGYELMET!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xmlns="" id="{2B026B01-E232-4192-9248-FEF16A69E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53" y="5989201"/>
            <a:ext cx="1859853" cy="43204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xmlns="" id="{C61E3025-18A3-4CFD-9877-EAA091087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1904" y="5988946"/>
            <a:ext cx="1152128" cy="40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28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xmlns="" id="{593A6835-AE0B-4A1F-95E4-ADE57EC1E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672" y="272755"/>
            <a:ext cx="1152128" cy="40783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84A02B42-2035-432E-9C57-78B6B778B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53" y="271482"/>
            <a:ext cx="1859853" cy="432048"/>
          </a:xfrm>
          <a:prstGeom prst="rect">
            <a:avLst/>
          </a:prstGeom>
        </p:spPr>
      </p:pic>
      <p:sp>
        <p:nvSpPr>
          <p:cNvPr id="44" name="Cím 3">
            <a:extLst>
              <a:ext uri="{FF2B5EF4-FFF2-40B4-BE49-F238E27FC236}">
                <a16:creationId xmlns:a16="http://schemas.microsoft.com/office/drawing/2014/main" xmlns="" id="{9F909F56-D783-4AFC-A240-F5D343862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7568" y="188640"/>
            <a:ext cx="4706942" cy="864096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algn="ctr"/>
            <a:r>
              <a:rPr lang="hu-HU" dirty="0"/>
              <a:t>Az </a:t>
            </a:r>
            <a:r>
              <a:rPr lang="hu-HU" dirty="0" err="1"/>
              <a:t>Asp</a:t>
            </a:r>
            <a:r>
              <a:rPr lang="hu-HU" dirty="0"/>
              <a:t> és az </a:t>
            </a:r>
            <a:r>
              <a:rPr lang="hu-HU" dirty="0" err="1"/>
              <a:t>eüsztv</a:t>
            </a:r>
            <a:r>
              <a:rPr lang="hu-HU" dirty="0"/>
              <a:t>.</a:t>
            </a:r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xmlns="" id="{D3DD9C95-8B73-4997-81B5-558EBCC6CB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8054655"/>
              </p:ext>
            </p:extLst>
          </p:nvPr>
        </p:nvGraphicFramePr>
        <p:xfrm>
          <a:off x="559960" y="1556792"/>
          <a:ext cx="1129668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715674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712E7C91-71D5-4B0E-88F4-4D1DBD8343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3FF09C7C-6F72-47E0-A2D6-05E350185D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0529F49E-B2F4-46F4-B2F0-81EBCB6F0F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0D7C74D7-DB0B-43E8-8E4A-0946F10DAD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0DD519AA-45E9-45F4-A929-62553E99B6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039ECA9D-9A01-4D6A-A5CA-A36E1C73FE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656388C3-2D1D-473E-BB8E-EFCFD4F4E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E094C6D7-539C-4740-BB2E-B558615CE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 uiExpan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hu-HU" sz="1800" dirty="0"/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593A6835-AE0B-4A1F-95E4-ADE57EC1E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672" y="272755"/>
            <a:ext cx="1152128" cy="40783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84A02B42-2035-432E-9C57-78B6B778B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53" y="271482"/>
            <a:ext cx="1859853" cy="432048"/>
          </a:xfrm>
          <a:prstGeom prst="rect">
            <a:avLst/>
          </a:prstGeom>
        </p:spPr>
      </p:pic>
      <p:sp>
        <p:nvSpPr>
          <p:cNvPr id="8" name="Cím 3">
            <a:extLst>
              <a:ext uri="{FF2B5EF4-FFF2-40B4-BE49-F238E27FC236}">
                <a16:creationId xmlns:a16="http://schemas.microsoft.com/office/drawing/2014/main" xmlns="" id="{B562E0C6-DD4D-4657-B8E6-3CCB2ABB2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7568" y="188640"/>
            <a:ext cx="4706942" cy="864096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algn="ctr"/>
            <a:r>
              <a:rPr lang="hu-HU" dirty="0"/>
              <a:t>Mit tud az </a:t>
            </a:r>
            <a:r>
              <a:rPr lang="hu-HU" dirty="0" err="1"/>
              <a:t>elügy</a:t>
            </a:r>
            <a:r>
              <a:rPr lang="hu-HU" dirty="0"/>
              <a:t>?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xmlns="" id="{FDA4794E-9696-4079-83D0-CC51FFD850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8452232"/>
              </p:ext>
            </p:extLst>
          </p:nvPr>
        </p:nvGraphicFramePr>
        <p:xfrm>
          <a:off x="-463396" y="1410771"/>
          <a:ext cx="10801200" cy="4904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3" name="Kép 12">
            <a:extLst>
              <a:ext uri="{FF2B5EF4-FFF2-40B4-BE49-F238E27FC236}">
                <a16:creationId xmlns:a16="http://schemas.microsoft.com/office/drawing/2014/main" xmlns="" id="{5CA3EE4E-C703-4E92-AEA7-105DB416912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34614" y="3969402"/>
            <a:ext cx="4842757" cy="288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75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>
            <a:extLst>
              <a:ext uri="{FF2B5EF4-FFF2-40B4-BE49-F238E27FC236}">
                <a16:creationId xmlns:a16="http://schemas.microsoft.com/office/drawing/2014/main" xmlns="" id="{0DAB9000-9F44-45DA-B17D-55EE313D0C25}"/>
              </a:ext>
            </a:extLst>
          </p:cNvPr>
          <p:cNvSpPr/>
          <p:nvPr/>
        </p:nvSpPr>
        <p:spPr>
          <a:xfrm>
            <a:off x="3923406" y="188640"/>
            <a:ext cx="5194920" cy="73017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 defTabSz="914400">
              <a:spcBef>
                <a:spcPct val="0"/>
              </a:spcBef>
            </a:pPr>
            <a:r>
              <a:rPr lang="hu-HU" sz="2000" b="1" cap="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2018.01.01. </a:t>
            </a:r>
            <a:br>
              <a:rPr lang="hu-HU" sz="2000" b="1" cap="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hu-HU" sz="2000" b="1" cap="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SZEÜSZ-integrációs </a:t>
            </a:r>
            <a:r>
              <a:rPr lang="hu-HU" sz="2000" b="1" cap="all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elügy</a:t>
            </a:r>
            <a:r>
              <a:rPr lang="hu-HU" sz="2000" b="1" cap="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működés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8967463D-8AB1-48D8-B0FB-4A579E538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4" y="260647"/>
            <a:ext cx="1859853" cy="432048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xmlns="" id="{8A39A815-F387-494E-8B5E-D66CA246F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2424" y="284863"/>
            <a:ext cx="1152128" cy="407832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B2C18A74-63E7-4E5B-B68F-B65B942141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3735674"/>
              </p:ext>
            </p:extLst>
          </p:nvPr>
        </p:nvGraphicFramePr>
        <p:xfrm>
          <a:off x="1551455" y="1656743"/>
          <a:ext cx="9923312" cy="4785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Szövegdoboz 11">
            <a:extLst>
              <a:ext uri="{FF2B5EF4-FFF2-40B4-BE49-F238E27FC236}">
                <a16:creationId xmlns:a16="http://schemas.microsoft.com/office/drawing/2014/main" xmlns="" id="{20FF4CB2-5821-412C-965C-9508F2611F6B}"/>
              </a:ext>
            </a:extLst>
          </p:cNvPr>
          <p:cNvSpPr txBox="1"/>
          <p:nvPr/>
        </p:nvSpPr>
        <p:spPr>
          <a:xfrm rot="1298804">
            <a:off x="1263130" y="3401188"/>
            <a:ext cx="1040676" cy="52322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KAÜ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xmlns="" id="{85A1614C-D158-4EEA-B23B-A36AE8D4258A}"/>
              </a:ext>
            </a:extLst>
          </p:cNvPr>
          <p:cNvSpPr txBox="1"/>
          <p:nvPr/>
        </p:nvSpPr>
        <p:spPr>
          <a:xfrm rot="20856162">
            <a:off x="165244" y="1274738"/>
            <a:ext cx="1979112" cy="175432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Elektronikus</a:t>
            </a:r>
            <a:b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2400" b="1" dirty="0">
                <a:latin typeface="Calibri" panose="020F0502020204030204" pitchFamily="34" charset="0"/>
                <a:cs typeface="Calibri" panose="020F0502020204030204" pitchFamily="34" charset="0"/>
              </a:rPr>
              <a:t>űrlap-kitöltés támogatási </a:t>
            </a:r>
            <a:r>
              <a:rPr lang="hu-HU" sz="2000" b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u-HU" sz="2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szolgáltatás</a:t>
            </a:r>
          </a:p>
          <a:p>
            <a:pPr algn="ctr"/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sz="2000" b="1" dirty="0">
                <a:latin typeface="Calibri" panose="020F0502020204030204" pitchFamily="34" charset="0"/>
                <a:cs typeface="Calibri" panose="020F0502020204030204" pitchFamily="34" charset="0"/>
              </a:rPr>
              <a:t>iForm</a:t>
            </a: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xmlns="" id="{717FD067-73BC-4DFA-A11D-D22EB84E11EC}"/>
              </a:ext>
            </a:extLst>
          </p:cNvPr>
          <p:cNvSpPr txBox="1"/>
          <p:nvPr/>
        </p:nvSpPr>
        <p:spPr>
          <a:xfrm rot="501571">
            <a:off x="3694376" y="3431965"/>
            <a:ext cx="1158184" cy="461665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latin typeface="Calibri" panose="020F0502020204030204" pitchFamily="34" charset="0"/>
                <a:cs typeface="Calibri" panose="020F0502020204030204" pitchFamily="34" charset="0"/>
              </a:rPr>
              <a:t>SZÜF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xmlns="" id="{25962DEA-23B5-4AA1-A9B4-860F2CA1DCC1}"/>
              </a:ext>
            </a:extLst>
          </p:cNvPr>
          <p:cNvSpPr txBox="1"/>
          <p:nvPr/>
        </p:nvSpPr>
        <p:spPr>
          <a:xfrm rot="21020130">
            <a:off x="1031116" y="6004412"/>
            <a:ext cx="1040676" cy="52322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RNY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xmlns="" id="{9D56D387-7C44-47FD-B909-3662B2F05377}"/>
              </a:ext>
            </a:extLst>
          </p:cNvPr>
          <p:cNvSpPr txBox="1"/>
          <p:nvPr/>
        </p:nvSpPr>
        <p:spPr>
          <a:xfrm rot="21020130">
            <a:off x="1384661" y="4382492"/>
            <a:ext cx="1040676" cy="52322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RNY</a:t>
            </a:r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xmlns="" id="{22E3D539-06A2-4020-AF62-0625D3A23FB5}"/>
              </a:ext>
            </a:extLst>
          </p:cNvPr>
          <p:cNvSpPr txBox="1"/>
          <p:nvPr/>
        </p:nvSpPr>
        <p:spPr>
          <a:xfrm rot="1281961">
            <a:off x="7307677" y="1325717"/>
            <a:ext cx="1040676" cy="52322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RNY</a:t>
            </a: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xmlns="" id="{4BCE2FA2-2FCA-4D26-B4C0-CA15C450B9A6}"/>
              </a:ext>
            </a:extLst>
          </p:cNvPr>
          <p:cNvSpPr txBox="1"/>
          <p:nvPr/>
        </p:nvSpPr>
        <p:spPr>
          <a:xfrm rot="504757">
            <a:off x="7704809" y="5035064"/>
            <a:ext cx="1040676" cy="52322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ÖNY</a:t>
            </a:r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xmlns="" id="{C0C0BA91-F781-43D7-98C9-286054BD0727}"/>
              </a:ext>
            </a:extLst>
          </p:cNvPr>
          <p:cNvSpPr txBox="1"/>
          <p:nvPr/>
        </p:nvSpPr>
        <p:spPr>
          <a:xfrm rot="21184096">
            <a:off x="4862805" y="5281211"/>
            <a:ext cx="1040676" cy="52322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AVDH</a:t>
            </a:r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xmlns="" id="{B0ADD926-D0C8-49EF-9F0D-07277909EFA7}"/>
              </a:ext>
            </a:extLst>
          </p:cNvPr>
          <p:cNvSpPr txBox="1"/>
          <p:nvPr/>
        </p:nvSpPr>
        <p:spPr>
          <a:xfrm rot="1157838">
            <a:off x="10903560" y="1623004"/>
            <a:ext cx="1040676" cy="52322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AVDH</a:t>
            </a:r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xmlns="" id="{4E9E9D0C-E5A2-4A22-B26B-74FD96481D10}"/>
              </a:ext>
            </a:extLst>
          </p:cNvPr>
          <p:cNvSpPr txBox="1"/>
          <p:nvPr/>
        </p:nvSpPr>
        <p:spPr>
          <a:xfrm rot="1234817">
            <a:off x="10987357" y="5045623"/>
            <a:ext cx="1040676" cy="52322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BKSZ</a:t>
            </a:r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xmlns="" id="{CB9862EA-1FD4-4A40-B7A0-B243F8D26856}"/>
              </a:ext>
            </a:extLst>
          </p:cNvPr>
          <p:cNvSpPr txBox="1"/>
          <p:nvPr/>
        </p:nvSpPr>
        <p:spPr>
          <a:xfrm rot="796451">
            <a:off x="7887564" y="5884119"/>
            <a:ext cx="1040676" cy="52322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BKSZ</a:t>
            </a:r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xmlns="" id="{25D2BED7-1B8A-4F62-97F1-78DA3D2431D3}"/>
              </a:ext>
            </a:extLst>
          </p:cNvPr>
          <p:cNvSpPr txBox="1"/>
          <p:nvPr/>
        </p:nvSpPr>
        <p:spPr>
          <a:xfrm>
            <a:off x="522677" y="5307233"/>
            <a:ext cx="1533569" cy="52322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E-Papír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xmlns="" id="{FB0C542E-B00C-4024-A4DF-90F13978DFA9}"/>
              </a:ext>
            </a:extLst>
          </p:cNvPr>
          <p:cNvSpPr txBox="1"/>
          <p:nvPr/>
        </p:nvSpPr>
        <p:spPr>
          <a:xfrm rot="1234817">
            <a:off x="10954429" y="3088616"/>
            <a:ext cx="1040676" cy="52322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BKSZ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xmlns="" id="{26A6505B-A484-4B91-8EE5-0C81F03F063E}"/>
              </a:ext>
            </a:extLst>
          </p:cNvPr>
          <p:cNvSpPr txBox="1"/>
          <p:nvPr/>
        </p:nvSpPr>
        <p:spPr>
          <a:xfrm>
            <a:off x="4932712" y="5963371"/>
            <a:ext cx="1040676" cy="52322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iForm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xmlns="" id="{10FE2A7B-116F-4B38-B2C1-2F605F02B811}"/>
              </a:ext>
            </a:extLst>
          </p:cNvPr>
          <p:cNvSpPr txBox="1"/>
          <p:nvPr/>
        </p:nvSpPr>
        <p:spPr>
          <a:xfrm rot="796451">
            <a:off x="7704808" y="3333542"/>
            <a:ext cx="1040676" cy="52322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BKSZ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xmlns="" id="{9D56D387-7C44-47FD-B909-3662B2F05377}"/>
              </a:ext>
            </a:extLst>
          </p:cNvPr>
          <p:cNvSpPr txBox="1"/>
          <p:nvPr/>
        </p:nvSpPr>
        <p:spPr>
          <a:xfrm rot="21020130">
            <a:off x="1384662" y="4382491"/>
            <a:ext cx="1040676" cy="52322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RNY</a:t>
            </a:r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xmlns="" id="{9D56D387-7C44-47FD-B909-3662B2F05377}"/>
              </a:ext>
            </a:extLst>
          </p:cNvPr>
          <p:cNvSpPr txBox="1"/>
          <p:nvPr/>
        </p:nvSpPr>
        <p:spPr>
          <a:xfrm rot="1213484">
            <a:off x="10912272" y="2347785"/>
            <a:ext cx="1051858" cy="52322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RNY</a:t>
            </a:r>
          </a:p>
        </p:txBody>
      </p:sp>
    </p:spTree>
    <p:extLst>
      <p:ext uri="{BB962C8B-B14F-4D97-AF65-F5344CB8AC3E}">
        <p14:creationId xmlns:p14="http://schemas.microsoft.com/office/powerpoint/2010/main" val="3621853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12" grpId="0" animBg="1"/>
      <p:bldP spid="17" grpId="0" animBg="1"/>
      <p:bldP spid="21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3" grpId="0" animBg="1"/>
      <p:bldP spid="34" grpId="0" animBg="1"/>
      <p:bldP spid="19" grpId="0" animBg="1"/>
      <p:bldP spid="20" grpId="0" animBg="1"/>
      <p:bldP spid="22" grpId="0" animBg="1"/>
      <p:bldP spid="24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xmlns="" id="{593A6835-AE0B-4A1F-95E4-ADE57EC1E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672" y="272755"/>
            <a:ext cx="1152128" cy="40783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84A02B42-2035-432E-9C57-78B6B778B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53" y="271482"/>
            <a:ext cx="1859853" cy="432048"/>
          </a:xfrm>
          <a:prstGeom prst="rect">
            <a:avLst/>
          </a:prstGeom>
        </p:spPr>
      </p:pic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xmlns="" id="{1E0B9170-E7D0-4E74-AFD0-812238F9B56F}"/>
              </a:ext>
            </a:extLst>
          </p:cNvPr>
          <p:cNvGrpSpPr/>
          <p:nvPr/>
        </p:nvGrpSpPr>
        <p:grpSpPr>
          <a:xfrm>
            <a:off x="479376" y="1592051"/>
            <a:ext cx="2808312" cy="1656184"/>
            <a:chOff x="1060678" y="0"/>
            <a:chExt cx="2565310" cy="140025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Téglalap: lekerekített 6">
              <a:extLst>
                <a:ext uri="{FF2B5EF4-FFF2-40B4-BE49-F238E27FC236}">
                  <a16:creationId xmlns:a16="http://schemas.microsoft.com/office/drawing/2014/main" xmlns="" id="{FA3FF678-7013-47DE-A06E-EC16CB85FFCE}"/>
                </a:ext>
              </a:extLst>
            </p:cNvPr>
            <p:cNvSpPr/>
            <p:nvPr/>
          </p:nvSpPr>
          <p:spPr>
            <a:xfrm>
              <a:off x="1060678" y="0"/>
              <a:ext cx="2565310" cy="1400253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églalap: lekerekített 4">
              <a:extLst>
                <a:ext uri="{FF2B5EF4-FFF2-40B4-BE49-F238E27FC236}">
                  <a16:creationId xmlns:a16="http://schemas.microsoft.com/office/drawing/2014/main" xmlns="" id="{A786E487-A340-4364-8E52-99FAA1D9C7BD}"/>
                </a:ext>
              </a:extLst>
            </p:cNvPr>
            <p:cNvSpPr txBox="1"/>
            <p:nvPr/>
          </p:nvSpPr>
          <p:spPr>
            <a:xfrm>
              <a:off x="1101690" y="41012"/>
              <a:ext cx="2483286" cy="131822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2200" b="1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Űrlapmenedzselés</a:t>
              </a:r>
              <a:br>
                <a:rPr lang="hu-HU" sz="2200" b="1" kern="12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hu-HU" sz="17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önkormányzati megszemélyesítés</a:t>
              </a:r>
            </a:p>
          </p:txBody>
        </p:sp>
      </p:grp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930CBB5B-C1FD-49EE-9F34-6E988F4DB4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3959202"/>
              </p:ext>
            </p:extLst>
          </p:nvPr>
        </p:nvGraphicFramePr>
        <p:xfrm>
          <a:off x="3575720" y="1268760"/>
          <a:ext cx="7632847" cy="2736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Téglalap 10">
            <a:extLst>
              <a:ext uri="{FF2B5EF4-FFF2-40B4-BE49-F238E27FC236}">
                <a16:creationId xmlns:a16="http://schemas.microsoft.com/office/drawing/2014/main" xmlns="" id="{B8EE135B-6041-479A-9AE2-5BEC6D445AB3}"/>
              </a:ext>
            </a:extLst>
          </p:cNvPr>
          <p:cNvSpPr/>
          <p:nvPr/>
        </p:nvSpPr>
        <p:spPr>
          <a:xfrm>
            <a:off x="3923406" y="188640"/>
            <a:ext cx="5194920" cy="73017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Bef>
                <a:spcPct val="0"/>
              </a:spcBef>
            </a:pPr>
            <a:r>
              <a:rPr lang="hu-HU" sz="2000" b="1" cap="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Űrlapmenedzselés 1.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xmlns="" id="{C46E6412-3D15-49C6-BA55-0CDB8DB579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557" y="4355012"/>
            <a:ext cx="11730886" cy="2375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xmlns="" id="{34C6EA9D-10CC-4B5B-B0B6-371A840B94DD}"/>
              </a:ext>
            </a:extLst>
          </p:cNvPr>
          <p:cNvSpPr txBox="1"/>
          <p:nvPr/>
        </p:nvSpPr>
        <p:spPr>
          <a:xfrm>
            <a:off x="5087888" y="4332069"/>
            <a:ext cx="495744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400" b="1">
                <a:solidFill>
                  <a:schemeClr val="lt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sz="2000" dirty="0"/>
              <a:t>Jogosultsághoz kötött a használata</a:t>
            </a:r>
          </a:p>
        </p:txBody>
      </p:sp>
    </p:spTree>
    <p:extLst>
      <p:ext uri="{BB962C8B-B14F-4D97-AF65-F5344CB8AC3E}">
        <p14:creationId xmlns:p14="http://schemas.microsoft.com/office/powerpoint/2010/main" val="25472657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xmlns="" id="{B15B9AA8-6150-41B6-8E24-58DFDB8C0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340" y="1196752"/>
            <a:ext cx="8424936" cy="5591808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xmlns="" id="{593A6835-AE0B-4A1F-95E4-ADE57EC1E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8672" y="272755"/>
            <a:ext cx="1152128" cy="40783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84A02B42-2035-432E-9C57-78B6B778B9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553" y="271482"/>
            <a:ext cx="1859853" cy="432048"/>
          </a:xfrm>
          <a:prstGeom prst="rect">
            <a:avLst/>
          </a:prstGeom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xmlns="" id="{B8EE135B-6041-479A-9AE2-5BEC6D445AB3}"/>
              </a:ext>
            </a:extLst>
          </p:cNvPr>
          <p:cNvSpPr/>
          <p:nvPr/>
        </p:nvSpPr>
        <p:spPr>
          <a:xfrm>
            <a:off x="3923406" y="188640"/>
            <a:ext cx="5194920" cy="73017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Bef>
                <a:spcPct val="0"/>
              </a:spcBef>
            </a:pPr>
            <a:r>
              <a:rPr lang="hu-HU" sz="2000" b="1" cap="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Űrlapmenedzselés 2.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xmlns="" id="{51890CEA-FA53-4F30-8D82-01CEBE61A761}"/>
              </a:ext>
            </a:extLst>
          </p:cNvPr>
          <p:cNvSpPr txBox="1"/>
          <p:nvPr/>
        </p:nvSpPr>
        <p:spPr>
          <a:xfrm>
            <a:off x="5519936" y="1360172"/>
            <a:ext cx="495744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400" b="1">
                <a:solidFill>
                  <a:schemeClr val="lt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sz="2000" dirty="0"/>
              <a:t>Önkormányzat adatainak megszemélyesítése</a:t>
            </a:r>
          </a:p>
        </p:txBody>
      </p:sp>
    </p:spTree>
    <p:extLst>
      <p:ext uri="{BB962C8B-B14F-4D97-AF65-F5344CB8AC3E}">
        <p14:creationId xmlns:p14="http://schemas.microsoft.com/office/powerpoint/2010/main" val="25113892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xmlns="" id="{593A6835-AE0B-4A1F-95E4-ADE57EC1E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672" y="272755"/>
            <a:ext cx="1152128" cy="40783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84A02B42-2035-432E-9C57-78B6B778B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53" y="271482"/>
            <a:ext cx="1859853" cy="432048"/>
          </a:xfrm>
          <a:prstGeom prst="rect">
            <a:avLst/>
          </a:prstGeom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xmlns="" id="{B8EE135B-6041-479A-9AE2-5BEC6D445AB3}"/>
              </a:ext>
            </a:extLst>
          </p:cNvPr>
          <p:cNvSpPr/>
          <p:nvPr/>
        </p:nvSpPr>
        <p:spPr>
          <a:xfrm>
            <a:off x="3923406" y="188640"/>
            <a:ext cx="5194920" cy="73017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Bef>
                <a:spcPct val="0"/>
              </a:spcBef>
            </a:pPr>
            <a:r>
              <a:rPr lang="hu-HU" sz="2000" b="1" cap="all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Űrlapmenedzselés 3.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xmlns="" id="{436CC5E4-132A-4A3B-BF92-799A4EBE6D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79" t="10687" r="6625" b="7881"/>
          <a:stretch/>
        </p:blipFill>
        <p:spPr>
          <a:xfrm>
            <a:off x="427111" y="2033022"/>
            <a:ext cx="11337778" cy="3993989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56BC1922-2A76-4AEA-BD0E-BB85625A3292}"/>
              </a:ext>
            </a:extLst>
          </p:cNvPr>
          <p:cNvSpPr txBox="1"/>
          <p:nvPr/>
        </p:nvSpPr>
        <p:spPr>
          <a:xfrm>
            <a:off x="335754" y="1356076"/>
            <a:ext cx="597627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400" b="1">
                <a:solidFill>
                  <a:schemeClr val="lt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dirty="0"/>
              <a:t>Az űrlap önkormányzati megszemélyesítése</a:t>
            </a:r>
          </a:p>
        </p:txBody>
      </p:sp>
    </p:spTree>
    <p:extLst>
      <p:ext uri="{BB962C8B-B14F-4D97-AF65-F5344CB8AC3E}">
        <p14:creationId xmlns:p14="http://schemas.microsoft.com/office/powerpoint/2010/main" val="35156974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3997</TotalTime>
  <Words>1232</Words>
  <Application>Microsoft Office PowerPoint</Application>
  <PresentationFormat>Egyéni</PresentationFormat>
  <Paragraphs>320</Paragraphs>
  <Slides>31</Slides>
  <Notes>27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31</vt:i4>
      </vt:variant>
    </vt:vector>
  </HeadingPairs>
  <TitlesOfParts>
    <vt:vector size="32" baseType="lpstr">
      <vt:lpstr>Office-téma</vt:lpstr>
      <vt:lpstr>Önkormányzatok kapcsolódása a központilag fejlesztett megoldásokhoz </vt:lpstr>
      <vt:lpstr>TARTALOMJEGYZÉK</vt:lpstr>
      <vt:lpstr>AZ EÜSZTV.-NEK VALÓ MEGFELELÉS IRÁNYAI</vt:lpstr>
      <vt:lpstr>Az Asp és az eüsztv.</vt:lpstr>
      <vt:lpstr>Mit tud az elügy?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ASP ELÜGY oktatás</vt:lpstr>
      <vt:lpstr>KÖSZÖNÖM  A FIGYELMET!</vt:lpstr>
    </vt:vector>
  </TitlesOfParts>
  <Company>novak.adam@gmail.com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Ádám Novák</dc:creator>
  <cp:lastModifiedBy>Krucsó Balázs</cp:lastModifiedBy>
  <cp:revision>260</cp:revision>
  <cp:lastPrinted>2017-12-11T07:47:55Z</cp:lastPrinted>
  <dcterms:created xsi:type="dcterms:W3CDTF">2014-03-03T11:13:53Z</dcterms:created>
  <dcterms:modified xsi:type="dcterms:W3CDTF">2017-12-11T07:57:55Z</dcterms:modified>
</cp:coreProperties>
</file>